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officedocument.obfuscatedFont" Extension="odttf"/>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8.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2.xml"/>
  <Override ContentType="application/vnd.openxmlformats-officedocument.presentationml.notesSlide+xml" PartName="/ppt/notesSlides/notesSlide5.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tableStyles+xml" PartName="/ppt/tableStyles.xml"/>
  <Override ContentType="application/vnd.openxmlformats-officedocument.presentationml.slideLayout+xml" PartName="/ppt/slideLayouts/slideLayout3.xml"/>
  <Override ContentType="application/vnd.openxmlformats-officedocument.presentationml.slideLayout+xml" PartName="/ppt/slideLayouts/slideLayout5.xml"/>
  <Override ContentType="application/vnd.openxmlformats-officedocument.presentationml.slideLayout+xml" PartName="/ppt/slideLayouts/slideLayout18.xml"/>
  <Override ContentType="application/vnd.openxmlformats-officedocument.presentationml.slideLayout+xml" PartName="/ppt/slideLayouts/slideLayout11.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22.xml"/>
  <Override ContentType="application/vnd.openxmlformats-officedocument.presentationml.slideLayout+xml" PartName="/ppt/slideLayouts/slideLayout7.xml"/>
  <Override ContentType="application/vnd.openxmlformats-officedocument.presentationml.slideLayout+xml" PartName="/ppt/slideLayouts/slideLayout16.xml"/>
  <Override ContentType="application/vnd.openxmlformats-officedocument.presentationml.slideLayout+xml" PartName="/ppt/slideLayouts/slideLayout20.xml"/>
  <Override ContentType="application/vnd.openxmlformats-officedocument.presentationml.slideLayout+xml" PartName="/ppt/slideLayouts/slideLayout9.xml"/>
  <Override ContentType="application/vnd.openxmlformats-officedocument.presentationml.slideLayout+xml" PartName="/ppt/slideLayouts/slideLayout19.xml"/>
  <Override ContentType="application/vnd.openxmlformats-officedocument.presentationml.slideLayout+xml" PartName="/ppt/slideLayouts/slideLayout4.xml"/>
  <Override ContentType="application/vnd.openxmlformats-officedocument.presentationml.slideLayout+xml" PartName="/ppt/slideLayouts/slideLayout17.xml"/>
  <Override ContentType="application/vnd.openxmlformats-officedocument.presentationml.slideLayout+xml" PartName="/ppt/slideLayouts/slideLayout14.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10.xml"/>
  <Override ContentType="application/vnd.openxmlformats-officedocument.presentationml.slideLayout+xml" PartName="/ppt/slideLayouts/slideLayout15.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21.xml"/>
  <Override ContentType="application/vnd.openxmlformats-officedocument.presentationml.slideMaster+xml" PartName="/ppt/slideMasters/slideMaster2.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6.xml"/>
  <Override ContentType="application/vnd.openxmlformats-officedocument.presentationml.slide+xml" PartName="/ppt/slides/slide9.xml"/>
  <Override ContentType="application/vnd.openxmlformats-officedocument.presentationml.slide+xml" PartName="/ppt/slides/slide5.xml"/>
  <Override ContentType="application/vnd.openxmlformats-officedocument.presentationml.slide+xml" PartName="/ppt/slides/slide8.xml"/>
  <Override ContentType="application/vnd.openxmlformats-officedocument.presentationml.slide+xml" PartName="/ppt/slides/slide7.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theme+xml" PartName="/ppt/theme/theme3.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70" r:id="rId5"/>
    <p:sldMasterId id="2147483671" r:id="rId6"/>
  </p:sldMasterIdLst>
  <p:notesMasterIdLst>
    <p:notesMasterId r:id="rId7"/>
  </p:notesMasterIdLst>
  <p:sldIdLst>
    <p:sldId id="256" r:id="rId8"/>
    <p:sldId id="257" r:id="rId9"/>
    <p:sldId id="258" r:id="rId10"/>
    <p:sldId id="259" r:id="rId11"/>
    <p:sldId id="260" r:id="rId12"/>
    <p:sldId id="261" r:id="rId13"/>
    <p:sldId id="262" r:id="rId14"/>
    <p:sldId id="263" r:id="rId15"/>
    <p:sldId id="264" r:id="rId16"/>
    <p:sldId id="265" r:id="rId17"/>
    <p:sldId id="266" r:id="rId18"/>
  </p:sldIdLst>
  <p:sldSz cy="7560000" cx="10692000"/>
  <p:notesSz cx="7560000" cy="10692000"/>
  <p:embeddedFontLst>
    <p:embeddedFont>
      <p:font typeface="Roboto"/>
      <p:regular r:id="rId19"/>
      <p:bold r:id="rId20"/>
      <p:italic r:id="rId21"/>
      <p:boldItalic r:id="rId22"/>
    </p:embeddedFont>
    <p:embeddedFont>
      <p:font typeface="Quicksand"/>
      <p:regular r:id="rId23"/>
      <p:bold r:id="rId24"/>
    </p:embeddedFont>
    <p:embeddedFont>
      <p:font typeface="Quicksand Medium"/>
      <p:regular r:id="rId25"/>
      <p:bold r:id="rId26"/>
    </p:embeddedFont>
    <p:embeddedFont>
      <p:font typeface="Quicksand Light"/>
      <p:regular r:id="rId27"/>
      <p:bold r:id="rId28"/>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79">
          <p15:clr>
            <a:srgbClr val="747775"/>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tableStyles.xml><?xml version="1.0" encoding="utf-8"?>
<a:tblStyleLst xmlns:a="http://schemas.openxmlformats.org/drawingml/2006/main" xmlns:r="http://schemas.openxmlformats.org/officeDocument/2006/relationships" def="{DA59EB4D-3596-446A-8511-46246CF5608A}">
  <a:tblStyle styleId="{DA59EB4D-3596-446A-8511-46246CF5608A}" styleName="Table_0">
    <a:wholeTbl>
      <a:tcTxStyle>
        <a:font>
          <a:latin typeface="Arial"/>
          <a:ea typeface="Arial"/>
          <a:cs typeface="Arial"/>
        </a:font>
        <a:srgbClr val="000000"/>
      </a:tcTxStyle>
      <a:tcStyle>
        <a:tcBdr>
          <a:left>
            <a:ln cap="flat" cmpd="sng" w="9525">
              <a:solidFill>
                <a:srgbClr val="9E9E9E"/>
              </a:solidFill>
              <a:prstDash val="solid"/>
              <a:round/>
              <a:headEnd len="sm" w="sm" type="none"/>
              <a:tailEnd len="sm" w="sm" type="none"/>
            </a:ln>
          </a:left>
          <a:right>
            <a:ln cap="flat" cmpd="sng" w="9525">
              <a:solidFill>
                <a:srgbClr val="9E9E9E"/>
              </a:solidFill>
              <a:prstDash val="solid"/>
              <a:round/>
              <a:headEnd len="sm" w="sm" type="none"/>
              <a:tailEnd len="sm" w="sm" type="none"/>
            </a:ln>
          </a:right>
          <a:top>
            <a:ln cap="flat" cmpd="sng" w="9525">
              <a:solidFill>
                <a:srgbClr val="9E9E9E"/>
              </a:solidFill>
              <a:prstDash val="solid"/>
              <a:round/>
              <a:headEnd len="sm" w="sm" type="none"/>
              <a:tailEnd len="sm" w="sm" type="none"/>
            </a:ln>
          </a:top>
          <a:bottom>
            <a:ln cap="flat" cmpd="sng" w="9525">
              <a:solidFill>
                <a:srgbClr val="9E9E9E"/>
              </a:solidFill>
              <a:prstDash val="solid"/>
              <a:round/>
              <a:headEnd len="sm" w="sm" type="none"/>
              <a:tailEnd len="sm" w="sm" type="none"/>
            </a:ln>
          </a:bottom>
          <a:insideH>
            <a:ln cap="flat" cmpd="sng" w="9525">
              <a:solidFill>
                <a:srgbClr val="9E9E9E"/>
              </a:solidFill>
              <a:prstDash val="solid"/>
              <a:round/>
              <a:headEnd len="sm" w="sm" type="none"/>
              <a:tailEnd len="sm" w="sm" type="none"/>
            </a:ln>
          </a:insideH>
          <a:insideV>
            <a:ln cap="flat" cmpd="sng" w="9525">
              <a:solidFill>
                <a:srgbClr val="9E9E9E"/>
              </a:solidFill>
              <a:prstDash val="solid"/>
              <a:round/>
              <a:headEnd len="sm" w="sm" type="none"/>
              <a:tailEnd len="sm" w="sm" type="none"/>
            </a:ln>
          </a:insideV>
        </a:tcBdr>
      </a:tcStyle>
    </a:wholeTbl>
    <a:band1H>
      <a:tcTxStyle/>
    </a:band1H>
    <a:band2H>
      <a:tcTxStyle/>
    </a:band2H>
    <a:band1V>
      <a:tcTxStyle/>
    </a:band1V>
    <a:band2V>
      <a:tcTxStyle/>
    </a:band2V>
    <a:lastCol>
      <a:tcTxStyle/>
    </a:lastCol>
    <a:firstCol>
      <a:tcTxStyle/>
    </a:firstCol>
    <a:lastRow>
      <a:tcTxStyle/>
    </a:lastRow>
    <a:seCell>
      <a:tcTxStyle/>
    </a:seCell>
    <a:swCell>
      <a:tcTxStyle/>
    </a:swCell>
    <a:firstRow>
      <a:tcTxStyle/>
    </a:firstRow>
    <a:neCell>
      <a:tcTxStyle/>
    </a:neCell>
    <a:nwCell>
      <a:tcTxStyle/>
    </a:nwCell>
  </a:tblStyle>
</a:tblStyleLst>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79" orient="horz"/>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font" Target="fonts/Roboto-bold.fntdata"/><Relationship Id="rId22" Type="http://schemas.openxmlformats.org/officeDocument/2006/relationships/font" Target="fonts/Roboto-boldItalic.fntdata"/><Relationship Id="rId21" Type="http://schemas.openxmlformats.org/officeDocument/2006/relationships/font" Target="fonts/Roboto-italic.fntdata"/><Relationship Id="rId24" Type="http://schemas.openxmlformats.org/officeDocument/2006/relationships/font" Target="fonts/Quicksand-bold.fntdata"/><Relationship Id="rId23" Type="http://schemas.openxmlformats.org/officeDocument/2006/relationships/font" Target="fonts/Quicksand-regular.fntdata"/><Relationship Id="rId1" Type="http://schemas.openxmlformats.org/officeDocument/2006/relationships/theme" Target="theme/theme2.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tableStyles" Target="tableStyles.xml"/><Relationship Id="rId9" Type="http://schemas.openxmlformats.org/officeDocument/2006/relationships/slide" Target="slides/slide2.xml"/><Relationship Id="rId26" Type="http://schemas.openxmlformats.org/officeDocument/2006/relationships/font" Target="fonts/QuicksandMedium-bold.fntdata"/><Relationship Id="rId25" Type="http://schemas.openxmlformats.org/officeDocument/2006/relationships/font" Target="fonts/QuicksandMedium-regular.fntdata"/><Relationship Id="rId28" Type="http://schemas.openxmlformats.org/officeDocument/2006/relationships/font" Target="fonts/QuicksandLight-bold.fntdata"/><Relationship Id="rId27" Type="http://schemas.openxmlformats.org/officeDocument/2006/relationships/font" Target="fonts/QuicksandLight-regular.fntdata"/><Relationship Id="rId5" Type="http://schemas.openxmlformats.org/officeDocument/2006/relationships/slideMaster" Target="slideMasters/slideMaster1.xml"/><Relationship Id="rId6" Type="http://schemas.openxmlformats.org/officeDocument/2006/relationships/slideMaster" Target="slideMasters/slideMaster2.xml"/><Relationship Id="rId7" Type="http://schemas.openxmlformats.org/officeDocument/2006/relationships/notesMaster" Target="notesMasters/notesMaster1.xml"/><Relationship Id="rId8" Type="http://schemas.openxmlformats.org/officeDocument/2006/relationships/slide" Target="slides/slide1.xml"/><Relationship Id="rId11" Type="http://schemas.openxmlformats.org/officeDocument/2006/relationships/slide" Target="slides/slide4.xml"/><Relationship Id="rId10" Type="http://schemas.openxmlformats.org/officeDocument/2006/relationships/slide" Target="slides/slide3.xml"/><Relationship Id="rId13" Type="http://schemas.openxmlformats.org/officeDocument/2006/relationships/slide" Target="slides/slide6.xml"/><Relationship Id="rId12" Type="http://schemas.openxmlformats.org/officeDocument/2006/relationships/slide" Target="slides/slide5.xml"/><Relationship Id="rId15" Type="http://schemas.openxmlformats.org/officeDocument/2006/relationships/slide" Target="slides/slide8.xml"/><Relationship Id="rId14" Type="http://schemas.openxmlformats.org/officeDocument/2006/relationships/slide" Target="slides/slide7.xml"/><Relationship Id="rId17" Type="http://schemas.openxmlformats.org/officeDocument/2006/relationships/slide" Target="slides/slide10.xml"/><Relationship Id="rId16" Type="http://schemas.openxmlformats.org/officeDocument/2006/relationships/slide" Target="slides/slide9.xml"/><Relationship Id="rId19" Type="http://schemas.openxmlformats.org/officeDocument/2006/relationships/font" Target="fonts/Roboto-regular.fntdata"/><Relationship Id="rId18" Type="http://schemas.openxmlformats.org/officeDocument/2006/relationships/slide" Target="slides/slide1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1004515" y="685800"/>
            <a:ext cx="48495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5" name="Shape 95"/>
        <p:cNvGrpSpPr/>
        <p:nvPr/>
      </p:nvGrpSpPr>
      <p:grpSpPr>
        <a:xfrm>
          <a:off x="0" y="0"/>
          <a:ext cx="0" cy="0"/>
          <a:chOff x="0" y="0"/>
          <a:chExt cx="0" cy="0"/>
        </a:xfrm>
      </p:grpSpPr>
      <p:sp>
        <p:nvSpPr>
          <p:cNvPr id="96" name="Google Shape;96;g2b3f7558e81_0_48:notes"/>
          <p:cNvSpPr/>
          <p:nvPr>
            <p:ph idx="2" type="sldImg"/>
          </p:nvPr>
        </p:nvSpPr>
        <p:spPr>
          <a:xfrm>
            <a:off x="911244" y="586509"/>
            <a:ext cx="4399200" cy="2932500"/>
          </a:xfrm>
          <a:custGeom>
            <a:rect b="b" l="l" r="r" t="t"/>
            <a:pathLst>
              <a:path extrusionOk="0" h="120000" w="120000">
                <a:moveTo>
                  <a:pt x="0" y="0"/>
                </a:moveTo>
                <a:lnTo>
                  <a:pt x="120000" y="0"/>
                </a:lnTo>
                <a:lnTo>
                  <a:pt x="120000" y="120000"/>
                </a:lnTo>
                <a:lnTo>
                  <a:pt x="0" y="120000"/>
                </a:lnTo>
                <a:close/>
              </a:path>
            </a:pathLst>
          </a:custGeom>
        </p:spPr>
      </p:sp>
      <p:sp>
        <p:nvSpPr>
          <p:cNvPr id="97" name="Google Shape;97;g2b3f7558e81_0_48:notes"/>
          <p:cNvSpPr txBox="1"/>
          <p:nvPr>
            <p:ph idx="1" type="body"/>
          </p:nvPr>
        </p:nvSpPr>
        <p:spPr>
          <a:xfrm>
            <a:off x="622119" y="3714558"/>
            <a:ext cx="4977000" cy="35190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3" name="Shape 193"/>
        <p:cNvGrpSpPr/>
        <p:nvPr/>
      </p:nvGrpSpPr>
      <p:grpSpPr>
        <a:xfrm>
          <a:off x="0" y="0"/>
          <a:ext cx="0" cy="0"/>
          <a:chOff x="0" y="0"/>
          <a:chExt cx="0" cy="0"/>
        </a:xfrm>
      </p:grpSpPr>
      <p:sp>
        <p:nvSpPr>
          <p:cNvPr id="194" name="Google Shape;194;g2b5b2a28b1f_0_9:notes"/>
          <p:cNvSpPr/>
          <p:nvPr>
            <p:ph idx="2" type="sldImg"/>
          </p:nvPr>
        </p:nvSpPr>
        <p:spPr>
          <a:xfrm>
            <a:off x="911244" y="586509"/>
            <a:ext cx="4399200" cy="2932500"/>
          </a:xfrm>
          <a:custGeom>
            <a:rect b="b" l="l" r="r" t="t"/>
            <a:pathLst>
              <a:path extrusionOk="0" h="120000" w="120000">
                <a:moveTo>
                  <a:pt x="0" y="0"/>
                </a:moveTo>
                <a:lnTo>
                  <a:pt x="120000" y="0"/>
                </a:lnTo>
                <a:lnTo>
                  <a:pt x="120000" y="120000"/>
                </a:lnTo>
                <a:lnTo>
                  <a:pt x="0" y="120000"/>
                </a:lnTo>
                <a:close/>
              </a:path>
            </a:pathLst>
          </a:custGeom>
        </p:spPr>
      </p:sp>
      <p:sp>
        <p:nvSpPr>
          <p:cNvPr id="195" name="Google Shape;195;g2b5b2a28b1f_0_9:notes"/>
          <p:cNvSpPr txBox="1"/>
          <p:nvPr>
            <p:ph idx="1" type="body"/>
          </p:nvPr>
        </p:nvSpPr>
        <p:spPr>
          <a:xfrm>
            <a:off x="622119" y="3714558"/>
            <a:ext cx="4977000" cy="35190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2" name="Shape 202"/>
        <p:cNvGrpSpPr/>
        <p:nvPr/>
      </p:nvGrpSpPr>
      <p:grpSpPr>
        <a:xfrm>
          <a:off x="0" y="0"/>
          <a:ext cx="0" cy="0"/>
          <a:chOff x="0" y="0"/>
          <a:chExt cx="0" cy="0"/>
        </a:xfrm>
      </p:grpSpPr>
      <p:sp>
        <p:nvSpPr>
          <p:cNvPr id="203" name="Google Shape;203;g2b5b2a28b1f_0_18:notes"/>
          <p:cNvSpPr/>
          <p:nvPr>
            <p:ph idx="2" type="sldImg"/>
          </p:nvPr>
        </p:nvSpPr>
        <p:spPr>
          <a:xfrm>
            <a:off x="911244" y="586509"/>
            <a:ext cx="4399200" cy="2932500"/>
          </a:xfrm>
          <a:custGeom>
            <a:rect b="b" l="l" r="r" t="t"/>
            <a:pathLst>
              <a:path extrusionOk="0" h="120000" w="120000">
                <a:moveTo>
                  <a:pt x="0" y="0"/>
                </a:moveTo>
                <a:lnTo>
                  <a:pt x="120000" y="0"/>
                </a:lnTo>
                <a:lnTo>
                  <a:pt x="120000" y="120000"/>
                </a:lnTo>
                <a:lnTo>
                  <a:pt x="0" y="120000"/>
                </a:lnTo>
                <a:close/>
              </a:path>
            </a:pathLst>
          </a:custGeom>
        </p:spPr>
      </p:sp>
      <p:sp>
        <p:nvSpPr>
          <p:cNvPr id="204" name="Google Shape;204;g2b5b2a28b1f_0_18:notes"/>
          <p:cNvSpPr txBox="1"/>
          <p:nvPr>
            <p:ph idx="1" type="body"/>
          </p:nvPr>
        </p:nvSpPr>
        <p:spPr>
          <a:xfrm>
            <a:off x="622119" y="3714558"/>
            <a:ext cx="4977000" cy="35190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6" name="Shape 106"/>
        <p:cNvGrpSpPr/>
        <p:nvPr/>
      </p:nvGrpSpPr>
      <p:grpSpPr>
        <a:xfrm>
          <a:off x="0" y="0"/>
          <a:ext cx="0" cy="0"/>
          <a:chOff x="0" y="0"/>
          <a:chExt cx="0" cy="0"/>
        </a:xfrm>
      </p:grpSpPr>
      <p:sp>
        <p:nvSpPr>
          <p:cNvPr id="107" name="Google Shape;107;g2b588407ed6_0_187:notes"/>
          <p:cNvSpPr/>
          <p:nvPr>
            <p:ph idx="2" type="sldImg"/>
          </p:nvPr>
        </p:nvSpPr>
        <p:spPr>
          <a:xfrm>
            <a:off x="1004515" y="685800"/>
            <a:ext cx="4849500" cy="3429000"/>
          </a:xfrm>
          <a:custGeom>
            <a:rect b="b" l="l" r="r" t="t"/>
            <a:pathLst>
              <a:path extrusionOk="0" h="120000" w="120000">
                <a:moveTo>
                  <a:pt x="0" y="0"/>
                </a:moveTo>
                <a:lnTo>
                  <a:pt x="120000" y="0"/>
                </a:lnTo>
                <a:lnTo>
                  <a:pt x="120000" y="120000"/>
                </a:lnTo>
                <a:lnTo>
                  <a:pt x="0" y="120000"/>
                </a:lnTo>
                <a:close/>
              </a:path>
            </a:pathLst>
          </a:custGeom>
        </p:spPr>
      </p:sp>
      <p:sp>
        <p:nvSpPr>
          <p:cNvPr id="108" name="Google Shape;108;g2b588407ed6_0_18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6" name="Shape 126"/>
        <p:cNvGrpSpPr/>
        <p:nvPr/>
      </p:nvGrpSpPr>
      <p:grpSpPr>
        <a:xfrm>
          <a:off x="0" y="0"/>
          <a:ext cx="0" cy="0"/>
          <a:chOff x="0" y="0"/>
          <a:chExt cx="0" cy="0"/>
        </a:xfrm>
      </p:grpSpPr>
      <p:sp>
        <p:nvSpPr>
          <p:cNvPr id="127" name="Google Shape;127;g3ca3439c735_0_126:notes"/>
          <p:cNvSpPr/>
          <p:nvPr>
            <p:ph idx="2" type="sldImg"/>
          </p:nvPr>
        </p:nvSpPr>
        <p:spPr>
          <a:xfrm>
            <a:off x="1004515" y="685800"/>
            <a:ext cx="4849500" cy="3429000"/>
          </a:xfrm>
          <a:custGeom>
            <a:rect b="b" l="l" r="r" t="t"/>
            <a:pathLst>
              <a:path extrusionOk="0" h="120000" w="120000">
                <a:moveTo>
                  <a:pt x="0" y="0"/>
                </a:moveTo>
                <a:lnTo>
                  <a:pt x="120000" y="0"/>
                </a:lnTo>
                <a:lnTo>
                  <a:pt x="120000" y="120000"/>
                </a:lnTo>
                <a:lnTo>
                  <a:pt x="0" y="120000"/>
                </a:lnTo>
                <a:close/>
              </a:path>
            </a:pathLst>
          </a:custGeom>
        </p:spPr>
      </p:sp>
      <p:sp>
        <p:nvSpPr>
          <p:cNvPr id="128" name="Google Shape;128;g3ca3439c735_0_12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4" name="Shape 134"/>
        <p:cNvGrpSpPr/>
        <p:nvPr/>
      </p:nvGrpSpPr>
      <p:grpSpPr>
        <a:xfrm>
          <a:off x="0" y="0"/>
          <a:ext cx="0" cy="0"/>
          <a:chOff x="0" y="0"/>
          <a:chExt cx="0" cy="0"/>
        </a:xfrm>
      </p:grpSpPr>
      <p:sp>
        <p:nvSpPr>
          <p:cNvPr id="135" name="Google Shape;135;g2b588407ed6_0_74:notes"/>
          <p:cNvSpPr/>
          <p:nvPr>
            <p:ph idx="2" type="sldImg"/>
          </p:nvPr>
        </p:nvSpPr>
        <p:spPr>
          <a:xfrm>
            <a:off x="1004515" y="685800"/>
            <a:ext cx="4849500" cy="3429000"/>
          </a:xfrm>
          <a:custGeom>
            <a:rect b="b" l="l" r="r" t="t"/>
            <a:pathLst>
              <a:path extrusionOk="0" h="120000" w="120000">
                <a:moveTo>
                  <a:pt x="0" y="0"/>
                </a:moveTo>
                <a:lnTo>
                  <a:pt x="120000" y="0"/>
                </a:lnTo>
                <a:lnTo>
                  <a:pt x="120000" y="120000"/>
                </a:lnTo>
                <a:lnTo>
                  <a:pt x="0" y="120000"/>
                </a:lnTo>
                <a:close/>
              </a:path>
            </a:pathLst>
          </a:custGeom>
        </p:spPr>
      </p:sp>
      <p:sp>
        <p:nvSpPr>
          <p:cNvPr id="136" name="Google Shape;136;g2b588407ed6_0_7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3" name="Shape 143"/>
        <p:cNvGrpSpPr/>
        <p:nvPr/>
      </p:nvGrpSpPr>
      <p:grpSpPr>
        <a:xfrm>
          <a:off x="0" y="0"/>
          <a:ext cx="0" cy="0"/>
          <a:chOff x="0" y="0"/>
          <a:chExt cx="0" cy="0"/>
        </a:xfrm>
      </p:grpSpPr>
      <p:sp>
        <p:nvSpPr>
          <p:cNvPr id="144" name="Google Shape;144;g2b588407ed6_0_82:notes"/>
          <p:cNvSpPr/>
          <p:nvPr>
            <p:ph idx="2" type="sldImg"/>
          </p:nvPr>
        </p:nvSpPr>
        <p:spPr>
          <a:xfrm>
            <a:off x="1004515" y="685800"/>
            <a:ext cx="4849500" cy="3429000"/>
          </a:xfrm>
          <a:custGeom>
            <a:rect b="b" l="l" r="r" t="t"/>
            <a:pathLst>
              <a:path extrusionOk="0" h="120000" w="120000">
                <a:moveTo>
                  <a:pt x="0" y="0"/>
                </a:moveTo>
                <a:lnTo>
                  <a:pt x="120000" y="0"/>
                </a:lnTo>
                <a:lnTo>
                  <a:pt x="120000" y="120000"/>
                </a:lnTo>
                <a:lnTo>
                  <a:pt x="0" y="120000"/>
                </a:lnTo>
                <a:close/>
              </a:path>
            </a:pathLst>
          </a:custGeom>
        </p:spPr>
      </p:sp>
      <p:sp>
        <p:nvSpPr>
          <p:cNvPr id="145" name="Google Shape;145;g2b588407ed6_0_8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2" name="Shape 152"/>
        <p:cNvGrpSpPr/>
        <p:nvPr/>
      </p:nvGrpSpPr>
      <p:grpSpPr>
        <a:xfrm>
          <a:off x="0" y="0"/>
          <a:ext cx="0" cy="0"/>
          <a:chOff x="0" y="0"/>
          <a:chExt cx="0" cy="0"/>
        </a:xfrm>
      </p:grpSpPr>
      <p:sp>
        <p:nvSpPr>
          <p:cNvPr id="153" name="Google Shape;153;g2b52dfd5da8_0_26:notes"/>
          <p:cNvSpPr/>
          <p:nvPr>
            <p:ph idx="2" type="sldImg"/>
          </p:nvPr>
        </p:nvSpPr>
        <p:spPr>
          <a:xfrm>
            <a:off x="911244" y="586509"/>
            <a:ext cx="4399200" cy="2932500"/>
          </a:xfrm>
          <a:custGeom>
            <a:rect b="b" l="l" r="r" t="t"/>
            <a:pathLst>
              <a:path extrusionOk="0" h="120000" w="120000">
                <a:moveTo>
                  <a:pt x="0" y="0"/>
                </a:moveTo>
                <a:lnTo>
                  <a:pt x="120000" y="0"/>
                </a:lnTo>
                <a:lnTo>
                  <a:pt x="120000" y="120000"/>
                </a:lnTo>
                <a:lnTo>
                  <a:pt x="0" y="120000"/>
                </a:lnTo>
                <a:close/>
              </a:path>
            </a:pathLst>
          </a:custGeom>
        </p:spPr>
      </p:sp>
      <p:sp>
        <p:nvSpPr>
          <p:cNvPr id="154" name="Google Shape;154;g2b52dfd5da8_0_26:notes"/>
          <p:cNvSpPr txBox="1"/>
          <p:nvPr>
            <p:ph idx="1" type="body"/>
          </p:nvPr>
        </p:nvSpPr>
        <p:spPr>
          <a:xfrm>
            <a:off x="622119" y="3714558"/>
            <a:ext cx="4977000" cy="35190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3" name="Shape 163"/>
        <p:cNvGrpSpPr/>
        <p:nvPr/>
      </p:nvGrpSpPr>
      <p:grpSpPr>
        <a:xfrm>
          <a:off x="0" y="0"/>
          <a:ext cx="0" cy="0"/>
          <a:chOff x="0" y="0"/>
          <a:chExt cx="0" cy="0"/>
        </a:xfrm>
      </p:grpSpPr>
      <p:sp>
        <p:nvSpPr>
          <p:cNvPr id="164" name="Google Shape;164;g2b588407ed6_0_99:notes"/>
          <p:cNvSpPr/>
          <p:nvPr>
            <p:ph idx="2" type="sldImg"/>
          </p:nvPr>
        </p:nvSpPr>
        <p:spPr>
          <a:xfrm>
            <a:off x="911244" y="586509"/>
            <a:ext cx="4399200" cy="2932500"/>
          </a:xfrm>
          <a:custGeom>
            <a:rect b="b" l="l" r="r" t="t"/>
            <a:pathLst>
              <a:path extrusionOk="0" h="120000" w="120000">
                <a:moveTo>
                  <a:pt x="0" y="0"/>
                </a:moveTo>
                <a:lnTo>
                  <a:pt x="120000" y="0"/>
                </a:lnTo>
                <a:lnTo>
                  <a:pt x="120000" y="120000"/>
                </a:lnTo>
                <a:lnTo>
                  <a:pt x="0" y="120000"/>
                </a:lnTo>
                <a:close/>
              </a:path>
            </a:pathLst>
          </a:custGeom>
        </p:spPr>
      </p:sp>
      <p:sp>
        <p:nvSpPr>
          <p:cNvPr id="165" name="Google Shape;165;g2b588407ed6_0_99:notes"/>
          <p:cNvSpPr txBox="1"/>
          <p:nvPr>
            <p:ph idx="1" type="body"/>
          </p:nvPr>
        </p:nvSpPr>
        <p:spPr>
          <a:xfrm>
            <a:off x="622119" y="3714558"/>
            <a:ext cx="4977000" cy="35190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4" name="Shape 174"/>
        <p:cNvGrpSpPr/>
        <p:nvPr/>
      </p:nvGrpSpPr>
      <p:grpSpPr>
        <a:xfrm>
          <a:off x="0" y="0"/>
          <a:ext cx="0" cy="0"/>
          <a:chOff x="0" y="0"/>
          <a:chExt cx="0" cy="0"/>
        </a:xfrm>
      </p:grpSpPr>
      <p:sp>
        <p:nvSpPr>
          <p:cNvPr id="175" name="Google Shape;175;g2b588407ed6_0_90:notes"/>
          <p:cNvSpPr/>
          <p:nvPr>
            <p:ph idx="2" type="sldImg"/>
          </p:nvPr>
        </p:nvSpPr>
        <p:spPr>
          <a:xfrm>
            <a:off x="911244" y="586509"/>
            <a:ext cx="4399200" cy="2932500"/>
          </a:xfrm>
          <a:custGeom>
            <a:rect b="b" l="l" r="r" t="t"/>
            <a:pathLst>
              <a:path extrusionOk="0" h="120000" w="120000">
                <a:moveTo>
                  <a:pt x="0" y="0"/>
                </a:moveTo>
                <a:lnTo>
                  <a:pt x="120000" y="0"/>
                </a:lnTo>
                <a:lnTo>
                  <a:pt x="120000" y="120000"/>
                </a:lnTo>
                <a:lnTo>
                  <a:pt x="0" y="120000"/>
                </a:lnTo>
                <a:close/>
              </a:path>
            </a:pathLst>
          </a:custGeom>
        </p:spPr>
      </p:sp>
      <p:sp>
        <p:nvSpPr>
          <p:cNvPr id="176" name="Google Shape;176;g2b588407ed6_0_90:notes"/>
          <p:cNvSpPr txBox="1"/>
          <p:nvPr>
            <p:ph idx="1" type="body"/>
          </p:nvPr>
        </p:nvSpPr>
        <p:spPr>
          <a:xfrm>
            <a:off x="622119" y="3714558"/>
            <a:ext cx="4977000" cy="35190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4" name="Shape 184"/>
        <p:cNvGrpSpPr/>
        <p:nvPr/>
      </p:nvGrpSpPr>
      <p:grpSpPr>
        <a:xfrm>
          <a:off x="0" y="0"/>
          <a:ext cx="0" cy="0"/>
          <a:chOff x="0" y="0"/>
          <a:chExt cx="0" cy="0"/>
        </a:xfrm>
      </p:grpSpPr>
      <p:sp>
        <p:nvSpPr>
          <p:cNvPr id="185" name="Google Shape;185;g2b5b2a28b1f_0_0:notes"/>
          <p:cNvSpPr/>
          <p:nvPr>
            <p:ph idx="2" type="sldImg"/>
          </p:nvPr>
        </p:nvSpPr>
        <p:spPr>
          <a:xfrm>
            <a:off x="911244" y="586509"/>
            <a:ext cx="4399200" cy="2932500"/>
          </a:xfrm>
          <a:custGeom>
            <a:rect b="b" l="l" r="r" t="t"/>
            <a:pathLst>
              <a:path extrusionOk="0" h="120000" w="120000">
                <a:moveTo>
                  <a:pt x="0" y="0"/>
                </a:moveTo>
                <a:lnTo>
                  <a:pt x="120000" y="0"/>
                </a:lnTo>
                <a:lnTo>
                  <a:pt x="120000" y="120000"/>
                </a:lnTo>
                <a:lnTo>
                  <a:pt x="0" y="120000"/>
                </a:lnTo>
                <a:close/>
              </a:path>
            </a:pathLst>
          </a:custGeom>
        </p:spPr>
      </p:sp>
      <p:sp>
        <p:nvSpPr>
          <p:cNvPr id="186" name="Google Shape;186;g2b5b2a28b1f_0_0:notes"/>
          <p:cNvSpPr txBox="1"/>
          <p:nvPr>
            <p:ph idx="1" type="body"/>
          </p:nvPr>
        </p:nvSpPr>
        <p:spPr>
          <a:xfrm>
            <a:off x="622119" y="3714558"/>
            <a:ext cx="4977000" cy="35190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9" name="Shape 9"/>
        <p:cNvGrpSpPr/>
        <p:nvPr/>
      </p:nvGrpSpPr>
      <p:grpSpPr>
        <a:xfrm>
          <a:off x="0" y="0"/>
          <a:ext cx="0" cy="0"/>
          <a:chOff x="0" y="0"/>
          <a:chExt cx="0" cy="0"/>
        </a:xfrm>
      </p:grpSpPr>
      <p:sp>
        <p:nvSpPr>
          <p:cNvPr id="10" name="Google Shape;10;p2"/>
          <p:cNvSpPr txBox="1"/>
          <p:nvPr>
            <p:ph type="ctrTitle"/>
          </p:nvPr>
        </p:nvSpPr>
        <p:spPr>
          <a:xfrm>
            <a:off x="364478" y="1094388"/>
            <a:ext cx="9963000" cy="3016800"/>
          </a:xfrm>
          <a:prstGeom prst="rect">
            <a:avLst/>
          </a:prstGeom>
        </p:spPr>
        <p:txBody>
          <a:bodyPr anchorCtr="0" anchor="b" bIns="116050" lIns="116050" spcFirstLastPara="1" rIns="116050" wrap="square" tIns="116050">
            <a:normAutofit/>
          </a:bodyPr>
          <a:lstStyle>
            <a:lvl1pPr lvl="0" algn="ctr">
              <a:spcBef>
                <a:spcPts val="0"/>
              </a:spcBef>
              <a:spcAft>
                <a:spcPts val="0"/>
              </a:spcAft>
              <a:buSzPts val="6600"/>
              <a:buNone/>
              <a:defRPr sz="6600"/>
            </a:lvl1pPr>
            <a:lvl2pPr lvl="1" algn="ctr">
              <a:spcBef>
                <a:spcPts val="0"/>
              </a:spcBef>
              <a:spcAft>
                <a:spcPts val="0"/>
              </a:spcAft>
              <a:buSzPts val="6600"/>
              <a:buNone/>
              <a:defRPr sz="6600"/>
            </a:lvl2pPr>
            <a:lvl3pPr lvl="2" algn="ctr">
              <a:spcBef>
                <a:spcPts val="0"/>
              </a:spcBef>
              <a:spcAft>
                <a:spcPts val="0"/>
              </a:spcAft>
              <a:buSzPts val="6600"/>
              <a:buNone/>
              <a:defRPr sz="6600"/>
            </a:lvl3pPr>
            <a:lvl4pPr lvl="3" algn="ctr">
              <a:spcBef>
                <a:spcPts val="0"/>
              </a:spcBef>
              <a:spcAft>
                <a:spcPts val="0"/>
              </a:spcAft>
              <a:buSzPts val="6600"/>
              <a:buNone/>
              <a:defRPr sz="6600"/>
            </a:lvl4pPr>
            <a:lvl5pPr lvl="4" algn="ctr">
              <a:spcBef>
                <a:spcPts val="0"/>
              </a:spcBef>
              <a:spcAft>
                <a:spcPts val="0"/>
              </a:spcAft>
              <a:buSzPts val="6600"/>
              <a:buNone/>
              <a:defRPr sz="6600"/>
            </a:lvl5pPr>
            <a:lvl6pPr lvl="5" algn="ctr">
              <a:spcBef>
                <a:spcPts val="0"/>
              </a:spcBef>
              <a:spcAft>
                <a:spcPts val="0"/>
              </a:spcAft>
              <a:buSzPts val="6600"/>
              <a:buNone/>
              <a:defRPr sz="6600"/>
            </a:lvl6pPr>
            <a:lvl7pPr lvl="6" algn="ctr">
              <a:spcBef>
                <a:spcPts val="0"/>
              </a:spcBef>
              <a:spcAft>
                <a:spcPts val="0"/>
              </a:spcAft>
              <a:buSzPts val="6600"/>
              <a:buNone/>
              <a:defRPr sz="6600"/>
            </a:lvl7pPr>
            <a:lvl8pPr lvl="7" algn="ctr">
              <a:spcBef>
                <a:spcPts val="0"/>
              </a:spcBef>
              <a:spcAft>
                <a:spcPts val="0"/>
              </a:spcAft>
              <a:buSzPts val="6600"/>
              <a:buNone/>
              <a:defRPr sz="6600"/>
            </a:lvl8pPr>
            <a:lvl9pPr lvl="8" algn="ctr">
              <a:spcBef>
                <a:spcPts val="0"/>
              </a:spcBef>
              <a:spcAft>
                <a:spcPts val="0"/>
              </a:spcAft>
              <a:buSzPts val="6600"/>
              <a:buNone/>
              <a:defRPr sz="6600"/>
            </a:lvl9pPr>
          </a:lstStyle>
          <a:p/>
        </p:txBody>
      </p:sp>
      <p:sp>
        <p:nvSpPr>
          <p:cNvPr id="11" name="Google Shape;11;p2"/>
          <p:cNvSpPr txBox="1"/>
          <p:nvPr>
            <p:ph idx="1" type="subTitle"/>
          </p:nvPr>
        </p:nvSpPr>
        <p:spPr>
          <a:xfrm>
            <a:off x="364468" y="4165643"/>
            <a:ext cx="9963000" cy="1164900"/>
          </a:xfrm>
          <a:prstGeom prst="rect">
            <a:avLst/>
          </a:prstGeom>
        </p:spPr>
        <p:txBody>
          <a:bodyPr anchorCtr="0" anchor="t" bIns="116050" lIns="116050" spcFirstLastPara="1" rIns="116050" wrap="square" tIns="116050">
            <a:normAutofit/>
          </a:bodyPr>
          <a:lstStyle>
            <a:lvl1pPr lvl="0" algn="ctr">
              <a:lnSpc>
                <a:spcPct val="100000"/>
              </a:lnSpc>
              <a:spcBef>
                <a:spcPts val="0"/>
              </a:spcBef>
              <a:spcAft>
                <a:spcPts val="0"/>
              </a:spcAft>
              <a:buSzPts val="3600"/>
              <a:buNone/>
              <a:defRPr sz="3600"/>
            </a:lvl1pPr>
            <a:lvl2pPr lvl="1" algn="ctr">
              <a:lnSpc>
                <a:spcPct val="100000"/>
              </a:lnSpc>
              <a:spcBef>
                <a:spcPts val="0"/>
              </a:spcBef>
              <a:spcAft>
                <a:spcPts val="0"/>
              </a:spcAft>
              <a:buSzPts val="3600"/>
              <a:buNone/>
              <a:defRPr sz="3600"/>
            </a:lvl2pPr>
            <a:lvl3pPr lvl="2" algn="ctr">
              <a:lnSpc>
                <a:spcPct val="100000"/>
              </a:lnSpc>
              <a:spcBef>
                <a:spcPts val="0"/>
              </a:spcBef>
              <a:spcAft>
                <a:spcPts val="0"/>
              </a:spcAft>
              <a:buSzPts val="3600"/>
              <a:buNone/>
              <a:defRPr sz="3600"/>
            </a:lvl3pPr>
            <a:lvl4pPr lvl="3" algn="ctr">
              <a:lnSpc>
                <a:spcPct val="100000"/>
              </a:lnSpc>
              <a:spcBef>
                <a:spcPts val="0"/>
              </a:spcBef>
              <a:spcAft>
                <a:spcPts val="0"/>
              </a:spcAft>
              <a:buSzPts val="3600"/>
              <a:buNone/>
              <a:defRPr sz="3600"/>
            </a:lvl4pPr>
            <a:lvl5pPr lvl="4" algn="ctr">
              <a:lnSpc>
                <a:spcPct val="100000"/>
              </a:lnSpc>
              <a:spcBef>
                <a:spcPts val="0"/>
              </a:spcBef>
              <a:spcAft>
                <a:spcPts val="0"/>
              </a:spcAft>
              <a:buSzPts val="3600"/>
              <a:buNone/>
              <a:defRPr sz="3600"/>
            </a:lvl5pPr>
            <a:lvl6pPr lvl="5" algn="ctr">
              <a:lnSpc>
                <a:spcPct val="100000"/>
              </a:lnSpc>
              <a:spcBef>
                <a:spcPts val="0"/>
              </a:spcBef>
              <a:spcAft>
                <a:spcPts val="0"/>
              </a:spcAft>
              <a:buSzPts val="3600"/>
              <a:buNone/>
              <a:defRPr sz="3600"/>
            </a:lvl6pPr>
            <a:lvl7pPr lvl="6" algn="ctr">
              <a:lnSpc>
                <a:spcPct val="100000"/>
              </a:lnSpc>
              <a:spcBef>
                <a:spcPts val="0"/>
              </a:spcBef>
              <a:spcAft>
                <a:spcPts val="0"/>
              </a:spcAft>
              <a:buSzPts val="3600"/>
              <a:buNone/>
              <a:defRPr sz="3600"/>
            </a:lvl7pPr>
            <a:lvl8pPr lvl="7" algn="ctr">
              <a:lnSpc>
                <a:spcPct val="100000"/>
              </a:lnSpc>
              <a:spcBef>
                <a:spcPts val="0"/>
              </a:spcBef>
              <a:spcAft>
                <a:spcPts val="0"/>
              </a:spcAft>
              <a:buSzPts val="3600"/>
              <a:buNone/>
              <a:defRPr sz="3600"/>
            </a:lvl8pPr>
            <a:lvl9pPr lvl="8" algn="ctr">
              <a:lnSpc>
                <a:spcPct val="100000"/>
              </a:lnSpc>
              <a:spcBef>
                <a:spcPts val="0"/>
              </a:spcBef>
              <a:spcAft>
                <a:spcPts val="0"/>
              </a:spcAft>
              <a:buSzPts val="3600"/>
              <a:buNone/>
              <a:defRPr sz="3600"/>
            </a:lvl9pPr>
          </a:lstStyle>
          <a:p/>
        </p:txBody>
      </p:sp>
      <p:sp>
        <p:nvSpPr>
          <p:cNvPr id="12" name="Google Shape;12;p2"/>
          <p:cNvSpPr txBox="1"/>
          <p:nvPr>
            <p:ph idx="12" type="sldNum"/>
          </p:nvPr>
        </p:nvSpPr>
        <p:spPr>
          <a:xfrm>
            <a:off x="9906772" y="6854072"/>
            <a:ext cx="641700" cy="578400"/>
          </a:xfrm>
          <a:prstGeom prst="rect">
            <a:avLst/>
          </a:prstGeom>
        </p:spPr>
        <p:txBody>
          <a:bodyPr anchorCtr="0" anchor="ctr" bIns="116050" lIns="116050" spcFirstLastPara="1" rIns="116050" wrap="square" tIns="11605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44" name="Shape 44"/>
        <p:cNvGrpSpPr/>
        <p:nvPr/>
      </p:nvGrpSpPr>
      <p:grpSpPr>
        <a:xfrm>
          <a:off x="0" y="0"/>
          <a:ext cx="0" cy="0"/>
          <a:chOff x="0" y="0"/>
          <a:chExt cx="0" cy="0"/>
        </a:xfrm>
      </p:grpSpPr>
      <p:sp>
        <p:nvSpPr>
          <p:cNvPr id="45" name="Google Shape;45;p11"/>
          <p:cNvSpPr txBox="1"/>
          <p:nvPr>
            <p:ph hasCustomPrompt="1" type="title"/>
          </p:nvPr>
        </p:nvSpPr>
        <p:spPr>
          <a:xfrm>
            <a:off x="364468" y="1625801"/>
            <a:ext cx="9963000" cy="2886000"/>
          </a:xfrm>
          <a:prstGeom prst="rect">
            <a:avLst/>
          </a:prstGeom>
        </p:spPr>
        <p:txBody>
          <a:bodyPr anchorCtr="0" anchor="b" bIns="116050" lIns="116050" spcFirstLastPara="1" rIns="116050" wrap="square" tIns="116050">
            <a:normAutofit/>
          </a:bodyPr>
          <a:lstStyle>
            <a:lvl1pPr lvl="0" algn="ctr">
              <a:spcBef>
                <a:spcPts val="0"/>
              </a:spcBef>
              <a:spcAft>
                <a:spcPts val="0"/>
              </a:spcAft>
              <a:buSzPts val="15200"/>
              <a:buNone/>
              <a:defRPr sz="15200"/>
            </a:lvl1pPr>
            <a:lvl2pPr lvl="1" algn="ctr">
              <a:spcBef>
                <a:spcPts val="0"/>
              </a:spcBef>
              <a:spcAft>
                <a:spcPts val="0"/>
              </a:spcAft>
              <a:buSzPts val="15200"/>
              <a:buNone/>
              <a:defRPr sz="15200"/>
            </a:lvl2pPr>
            <a:lvl3pPr lvl="2" algn="ctr">
              <a:spcBef>
                <a:spcPts val="0"/>
              </a:spcBef>
              <a:spcAft>
                <a:spcPts val="0"/>
              </a:spcAft>
              <a:buSzPts val="15200"/>
              <a:buNone/>
              <a:defRPr sz="15200"/>
            </a:lvl3pPr>
            <a:lvl4pPr lvl="3" algn="ctr">
              <a:spcBef>
                <a:spcPts val="0"/>
              </a:spcBef>
              <a:spcAft>
                <a:spcPts val="0"/>
              </a:spcAft>
              <a:buSzPts val="15200"/>
              <a:buNone/>
              <a:defRPr sz="15200"/>
            </a:lvl4pPr>
            <a:lvl5pPr lvl="4" algn="ctr">
              <a:spcBef>
                <a:spcPts val="0"/>
              </a:spcBef>
              <a:spcAft>
                <a:spcPts val="0"/>
              </a:spcAft>
              <a:buSzPts val="15200"/>
              <a:buNone/>
              <a:defRPr sz="15200"/>
            </a:lvl5pPr>
            <a:lvl6pPr lvl="5" algn="ctr">
              <a:spcBef>
                <a:spcPts val="0"/>
              </a:spcBef>
              <a:spcAft>
                <a:spcPts val="0"/>
              </a:spcAft>
              <a:buSzPts val="15200"/>
              <a:buNone/>
              <a:defRPr sz="15200"/>
            </a:lvl6pPr>
            <a:lvl7pPr lvl="6" algn="ctr">
              <a:spcBef>
                <a:spcPts val="0"/>
              </a:spcBef>
              <a:spcAft>
                <a:spcPts val="0"/>
              </a:spcAft>
              <a:buSzPts val="15200"/>
              <a:buNone/>
              <a:defRPr sz="15200"/>
            </a:lvl7pPr>
            <a:lvl8pPr lvl="7" algn="ctr">
              <a:spcBef>
                <a:spcPts val="0"/>
              </a:spcBef>
              <a:spcAft>
                <a:spcPts val="0"/>
              </a:spcAft>
              <a:buSzPts val="15200"/>
              <a:buNone/>
              <a:defRPr sz="15200"/>
            </a:lvl8pPr>
            <a:lvl9pPr lvl="8" algn="ctr">
              <a:spcBef>
                <a:spcPts val="0"/>
              </a:spcBef>
              <a:spcAft>
                <a:spcPts val="0"/>
              </a:spcAft>
              <a:buSzPts val="15200"/>
              <a:buNone/>
              <a:defRPr sz="15200"/>
            </a:lvl9pPr>
          </a:lstStyle>
          <a:p>
            <a:r>
              <a:t>xx%</a:t>
            </a:r>
          </a:p>
        </p:txBody>
      </p:sp>
      <p:sp>
        <p:nvSpPr>
          <p:cNvPr id="46" name="Google Shape;46;p11"/>
          <p:cNvSpPr txBox="1"/>
          <p:nvPr>
            <p:ph idx="1" type="body"/>
          </p:nvPr>
        </p:nvSpPr>
        <p:spPr>
          <a:xfrm>
            <a:off x="364468" y="4633192"/>
            <a:ext cx="9963000" cy="1911900"/>
          </a:xfrm>
          <a:prstGeom prst="rect">
            <a:avLst/>
          </a:prstGeom>
        </p:spPr>
        <p:txBody>
          <a:bodyPr anchorCtr="0" anchor="t" bIns="116050" lIns="116050" spcFirstLastPara="1" rIns="116050" wrap="square" tIns="116050">
            <a:normAutofit/>
          </a:bodyPr>
          <a:lstStyle>
            <a:lvl1pPr indent="-374650" lvl="0" marL="457200" algn="ctr">
              <a:spcBef>
                <a:spcPts val="0"/>
              </a:spcBef>
              <a:spcAft>
                <a:spcPts val="0"/>
              </a:spcAft>
              <a:buSzPts val="2300"/>
              <a:buChar char="●"/>
              <a:defRPr/>
            </a:lvl1pPr>
            <a:lvl2pPr indent="-342900" lvl="1" marL="914400" algn="ctr">
              <a:spcBef>
                <a:spcPts val="0"/>
              </a:spcBef>
              <a:spcAft>
                <a:spcPts val="0"/>
              </a:spcAft>
              <a:buSzPts val="1800"/>
              <a:buChar char="○"/>
              <a:defRPr/>
            </a:lvl2pPr>
            <a:lvl3pPr indent="-342900" lvl="2" marL="1371600" algn="ctr">
              <a:spcBef>
                <a:spcPts val="0"/>
              </a:spcBef>
              <a:spcAft>
                <a:spcPts val="0"/>
              </a:spcAft>
              <a:buSzPts val="1800"/>
              <a:buChar char="■"/>
              <a:defRPr/>
            </a:lvl3pPr>
            <a:lvl4pPr indent="-342900" lvl="3" marL="1828800" algn="ctr">
              <a:spcBef>
                <a:spcPts val="0"/>
              </a:spcBef>
              <a:spcAft>
                <a:spcPts val="0"/>
              </a:spcAft>
              <a:buSzPts val="1800"/>
              <a:buChar char="●"/>
              <a:defRPr/>
            </a:lvl4pPr>
            <a:lvl5pPr indent="-342900" lvl="4" marL="2286000" algn="ctr">
              <a:spcBef>
                <a:spcPts val="0"/>
              </a:spcBef>
              <a:spcAft>
                <a:spcPts val="0"/>
              </a:spcAft>
              <a:buSzPts val="1800"/>
              <a:buChar char="○"/>
              <a:defRPr/>
            </a:lvl5pPr>
            <a:lvl6pPr indent="-342900" lvl="5" marL="2743200" algn="ctr">
              <a:spcBef>
                <a:spcPts val="0"/>
              </a:spcBef>
              <a:spcAft>
                <a:spcPts val="0"/>
              </a:spcAft>
              <a:buSzPts val="1800"/>
              <a:buChar char="■"/>
              <a:defRPr/>
            </a:lvl6pPr>
            <a:lvl7pPr indent="-342900" lvl="6" marL="3200400" algn="ctr">
              <a:spcBef>
                <a:spcPts val="0"/>
              </a:spcBef>
              <a:spcAft>
                <a:spcPts val="0"/>
              </a:spcAft>
              <a:buSzPts val="1800"/>
              <a:buChar char="●"/>
              <a:defRPr/>
            </a:lvl7pPr>
            <a:lvl8pPr indent="-342900" lvl="7" marL="3657600" algn="ctr">
              <a:spcBef>
                <a:spcPts val="0"/>
              </a:spcBef>
              <a:spcAft>
                <a:spcPts val="0"/>
              </a:spcAft>
              <a:buSzPts val="1800"/>
              <a:buChar char="○"/>
              <a:defRPr/>
            </a:lvl8pPr>
            <a:lvl9pPr indent="-342900" lvl="8" marL="4114800" algn="ctr">
              <a:spcBef>
                <a:spcPts val="0"/>
              </a:spcBef>
              <a:spcAft>
                <a:spcPts val="0"/>
              </a:spcAft>
              <a:buSzPts val="1800"/>
              <a:buChar char="■"/>
              <a:defRPr/>
            </a:lvl9pPr>
          </a:lstStyle>
          <a:p/>
        </p:txBody>
      </p:sp>
      <p:sp>
        <p:nvSpPr>
          <p:cNvPr id="47" name="Google Shape;47;p11"/>
          <p:cNvSpPr txBox="1"/>
          <p:nvPr>
            <p:ph idx="12" type="sldNum"/>
          </p:nvPr>
        </p:nvSpPr>
        <p:spPr>
          <a:xfrm>
            <a:off x="9906772" y="6854072"/>
            <a:ext cx="641700" cy="578400"/>
          </a:xfrm>
          <a:prstGeom prst="rect">
            <a:avLst/>
          </a:prstGeom>
        </p:spPr>
        <p:txBody>
          <a:bodyPr anchorCtr="0" anchor="ctr" bIns="116050" lIns="116050" spcFirstLastPara="1" rIns="116050" wrap="square" tIns="11605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48" name="Shape 48"/>
        <p:cNvGrpSpPr/>
        <p:nvPr/>
      </p:nvGrpSpPr>
      <p:grpSpPr>
        <a:xfrm>
          <a:off x="0" y="0"/>
          <a:ext cx="0" cy="0"/>
          <a:chOff x="0" y="0"/>
          <a:chExt cx="0" cy="0"/>
        </a:xfrm>
      </p:grpSpPr>
      <p:sp>
        <p:nvSpPr>
          <p:cNvPr id="49" name="Google Shape;49;p12"/>
          <p:cNvSpPr txBox="1"/>
          <p:nvPr>
            <p:ph idx="12" type="sldNum"/>
          </p:nvPr>
        </p:nvSpPr>
        <p:spPr>
          <a:xfrm>
            <a:off x="9906772" y="6854072"/>
            <a:ext cx="641700" cy="578400"/>
          </a:xfrm>
          <a:prstGeom prst="rect">
            <a:avLst/>
          </a:prstGeom>
        </p:spPr>
        <p:txBody>
          <a:bodyPr anchorCtr="0" anchor="ctr" bIns="116050" lIns="116050" spcFirstLastPara="1" rIns="116050" wrap="square" tIns="11605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54" name="Shape 54"/>
        <p:cNvGrpSpPr/>
        <p:nvPr/>
      </p:nvGrpSpPr>
      <p:grpSpPr>
        <a:xfrm>
          <a:off x="0" y="0"/>
          <a:ext cx="0" cy="0"/>
          <a:chOff x="0" y="0"/>
          <a:chExt cx="0" cy="0"/>
        </a:xfrm>
      </p:grpSpPr>
      <p:sp>
        <p:nvSpPr>
          <p:cNvPr id="55" name="Google Shape;55;p14"/>
          <p:cNvSpPr txBox="1"/>
          <p:nvPr>
            <p:ph type="ctrTitle"/>
          </p:nvPr>
        </p:nvSpPr>
        <p:spPr>
          <a:xfrm>
            <a:off x="364478" y="1094388"/>
            <a:ext cx="9963000" cy="3016800"/>
          </a:xfrm>
          <a:prstGeom prst="rect">
            <a:avLst/>
          </a:prstGeom>
        </p:spPr>
        <p:txBody>
          <a:bodyPr anchorCtr="0" anchor="b" bIns="117400" lIns="117400" spcFirstLastPara="1" rIns="117400" wrap="square" tIns="117400">
            <a:normAutofit/>
          </a:bodyPr>
          <a:lstStyle>
            <a:lvl1pPr lvl="0" rtl="0" algn="ctr">
              <a:spcBef>
                <a:spcPts val="0"/>
              </a:spcBef>
              <a:spcAft>
                <a:spcPts val="0"/>
              </a:spcAft>
              <a:buSzPts val="6700"/>
              <a:buNone/>
              <a:defRPr sz="6700"/>
            </a:lvl1pPr>
            <a:lvl2pPr lvl="1" rtl="0" algn="ctr">
              <a:spcBef>
                <a:spcPts val="0"/>
              </a:spcBef>
              <a:spcAft>
                <a:spcPts val="0"/>
              </a:spcAft>
              <a:buSzPts val="6700"/>
              <a:buNone/>
              <a:defRPr sz="6700"/>
            </a:lvl2pPr>
            <a:lvl3pPr lvl="2" rtl="0" algn="ctr">
              <a:spcBef>
                <a:spcPts val="0"/>
              </a:spcBef>
              <a:spcAft>
                <a:spcPts val="0"/>
              </a:spcAft>
              <a:buSzPts val="6700"/>
              <a:buNone/>
              <a:defRPr sz="6700"/>
            </a:lvl3pPr>
            <a:lvl4pPr lvl="3" rtl="0" algn="ctr">
              <a:spcBef>
                <a:spcPts val="0"/>
              </a:spcBef>
              <a:spcAft>
                <a:spcPts val="0"/>
              </a:spcAft>
              <a:buSzPts val="6700"/>
              <a:buNone/>
              <a:defRPr sz="6700"/>
            </a:lvl4pPr>
            <a:lvl5pPr lvl="4" rtl="0" algn="ctr">
              <a:spcBef>
                <a:spcPts val="0"/>
              </a:spcBef>
              <a:spcAft>
                <a:spcPts val="0"/>
              </a:spcAft>
              <a:buSzPts val="6700"/>
              <a:buNone/>
              <a:defRPr sz="6700"/>
            </a:lvl5pPr>
            <a:lvl6pPr lvl="5" rtl="0" algn="ctr">
              <a:spcBef>
                <a:spcPts val="0"/>
              </a:spcBef>
              <a:spcAft>
                <a:spcPts val="0"/>
              </a:spcAft>
              <a:buSzPts val="6700"/>
              <a:buNone/>
              <a:defRPr sz="6700"/>
            </a:lvl6pPr>
            <a:lvl7pPr lvl="6" rtl="0" algn="ctr">
              <a:spcBef>
                <a:spcPts val="0"/>
              </a:spcBef>
              <a:spcAft>
                <a:spcPts val="0"/>
              </a:spcAft>
              <a:buSzPts val="6700"/>
              <a:buNone/>
              <a:defRPr sz="6700"/>
            </a:lvl7pPr>
            <a:lvl8pPr lvl="7" rtl="0" algn="ctr">
              <a:spcBef>
                <a:spcPts val="0"/>
              </a:spcBef>
              <a:spcAft>
                <a:spcPts val="0"/>
              </a:spcAft>
              <a:buSzPts val="6700"/>
              <a:buNone/>
              <a:defRPr sz="6700"/>
            </a:lvl8pPr>
            <a:lvl9pPr lvl="8" rtl="0" algn="ctr">
              <a:spcBef>
                <a:spcPts val="0"/>
              </a:spcBef>
              <a:spcAft>
                <a:spcPts val="0"/>
              </a:spcAft>
              <a:buSzPts val="6700"/>
              <a:buNone/>
              <a:defRPr sz="6700"/>
            </a:lvl9pPr>
          </a:lstStyle>
          <a:p/>
        </p:txBody>
      </p:sp>
      <p:sp>
        <p:nvSpPr>
          <p:cNvPr id="56" name="Google Shape;56;p14"/>
          <p:cNvSpPr txBox="1"/>
          <p:nvPr>
            <p:ph idx="1" type="subTitle"/>
          </p:nvPr>
        </p:nvSpPr>
        <p:spPr>
          <a:xfrm>
            <a:off x="364468" y="4165643"/>
            <a:ext cx="9963000" cy="1164900"/>
          </a:xfrm>
          <a:prstGeom prst="rect">
            <a:avLst/>
          </a:prstGeom>
        </p:spPr>
        <p:txBody>
          <a:bodyPr anchorCtr="0" anchor="t" bIns="117400" lIns="117400" spcFirstLastPara="1" rIns="117400" wrap="square" tIns="117400">
            <a:normAutofit/>
          </a:bodyPr>
          <a:lstStyle>
            <a:lvl1pPr lvl="0" rtl="0" algn="ctr">
              <a:lnSpc>
                <a:spcPct val="100000"/>
              </a:lnSpc>
              <a:spcBef>
                <a:spcPts val="0"/>
              </a:spcBef>
              <a:spcAft>
                <a:spcPts val="0"/>
              </a:spcAft>
              <a:buSzPts val="3700"/>
              <a:buNone/>
              <a:defRPr sz="3700"/>
            </a:lvl1pPr>
            <a:lvl2pPr lvl="1" rtl="0" algn="ctr">
              <a:lnSpc>
                <a:spcPct val="100000"/>
              </a:lnSpc>
              <a:spcBef>
                <a:spcPts val="0"/>
              </a:spcBef>
              <a:spcAft>
                <a:spcPts val="0"/>
              </a:spcAft>
              <a:buSzPts val="3700"/>
              <a:buNone/>
              <a:defRPr sz="3700"/>
            </a:lvl2pPr>
            <a:lvl3pPr lvl="2" rtl="0" algn="ctr">
              <a:lnSpc>
                <a:spcPct val="100000"/>
              </a:lnSpc>
              <a:spcBef>
                <a:spcPts val="0"/>
              </a:spcBef>
              <a:spcAft>
                <a:spcPts val="0"/>
              </a:spcAft>
              <a:buSzPts val="3700"/>
              <a:buNone/>
              <a:defRPr sz="3700"/>
            </a:lvl3pPr>
            <a:lvl4pPr lvl="3" rtl="0" algn="ctr">
              <a:lnSpc>
                <a:spcPct val="100000"/>
              </a:lnSpc>
              <a:spcBef>
                <a:spcPts val="0"/>
              </a:spcBef>
              <a:spcAft>
                <a:spcPts val="0"/>
              </a:spcAft>
              <a:buSzPts val="3700"/>
              <a:buNone/>
              <a:defRPr sz="3700"/>
            </a:lvl4pPr>
            <a:lvl5pPr lvl="4" rtl="0" algn="ctr">
              <a:lnSpc>
                <a:spcPct val="100000"/>
              </a:lnSpc>
              <a:spcBef>
                <a:spcPts val="0"/>
              </a:spcBef>
              <a:spcAft>
                <a:spcPts val="0"/>
              </a:spcAft>
              <a:buSzPts val="3700"/>
              <a:buNone/>
              <a:defRPr sz="3700"/>
            </a:lvl5pPr>
            <a:lvl6pPr lvl="5" rtl="0" algn="ctr">
              <a:lnSpc>
                <a:spcPct val="100000"/>
              </a:lnSpc>
              <a:spcBef>
                <a:spcPts val="0"/>
              </a:spcBef>
              <a:spcAft>
                <a:spcPts val="0"/>
              </a:spcAft>
              <a:buSzPts val="3700"/>
              <a:buNone/>
              <a:defRPr sz="3700"/>
            </a:lvl6pPr>
            <a:lvl7pPr lvl="6" rtl="0" algn="ctr">
              <a:lnSpc>
                <a:spcPct val="100000"/>
              </a:lnSpc>
              <a:spcBef>
                <a:spcPts val="0"/>
              </a:spcBef>
              <a:spcAft>
                <a:spcPts val="0"/>
              </a:spcAft>
              <a:buSzPts val="3700"/>
              <a:buNone/>
              <a:defRPr sz="3700"/>
            </a:lvl7pPr>
            <a:lvl8pPr lvl="7" rtl="0" algn="ctr">
              <a:lnSpc>
                <a:spcPct val="100000"/>
              </a:lnSpc>
              <a:spcBef>
                <a:spcPts val="0"/>
              </a:spcBef>
              <a:spcAft>
                <a:spcPts val="0"/>
              </a:spcAft>
              <a:buSzPts val="3700"/>
              <a:buNone/>
              <a:defRPr sz="3700"/>
            </a:lvl8pPr>
            <a:lvl9pPr lvl="8" rtl="0" algn="ctr">
              <a:lnSpc>
                <a:spcPct val="100000"/>
              </a:lnSpc>
              <a:spcBef>
                <a:spcPts val="0"/>
              </a:spcBef>
              <a:spcAft>
                <a:spcPts val="0"/>
              </a:spcAft>
              <a:buSzPts val="3700"/>
              <a:buNone/>
              <a:defRPr sz="3700"/>
            </a:lvl9pPr>
          </a:lstStyle>
          <a:p/>
        </p:txBody>
      </p:sp>
      <p:sp>
        <p:nvSpPr>
          <p:cNvPr id="57" name="Google Shape;57;p14"/>
          <p:cNvSpPr txBox="1"/>
          <p:nvPr>
            <p:ph idx="12" type="sldNum"/>
          </p:nvPr>
        </p:nvSpPr>
        <p:spPr>
          <a:xfrm>
            <a:off x="9906772" y="6854072"/>
            <a:ext cx="641700" cy="578400"/>
          </a:xfrm>
          <a:prstGeom prst="rect">
            <a:avLst/>
          </a:prstGeom>
        </p:spPr>
        <p:txBody>
          <a:bodyPr anchorCtr="0" anchor="ctr" bIns="117400" lIns="117400" spcFirstLastPara="1" rIns="117400" wrap="square" tIns="117400">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58" name="Shape 58"/>
        <p:cNvGrpSpPr/>
        <p:nvPr/>
      </p:nvGrpSpPr>
      <p:grpSpPr>
        <a:xfrm>
          <a:off x="0" y="0"/>
          <a:ext cx="0" cy="0"/>
          <a:chOff x="0" y="0"/>
          <a:chExt cx="0" cy="0"/>
        </a:xfrm>
      </p:grpSpPr>
      <p:sp>
        <p:nvSpPr>
          <p:cNvPr id="59" name="Google Shape;59;p15"/>
          <p:cNvSpPr txBox="1"/>
          <p:nvPr>
            <p:ph type="title"/>
          </p:nvPr>
        </p:nvSpPr>
        <p:spPr>
          <a:xfrm>
            <a:off x="364468" y="3161354"/>
            <a:ext cx="9963000" cy="1237200"/>
          </a:xfrm>
          <a:prstGeom prst="rect">
            <a:avLst/>
          </a:prstGeom>
        </p:spPr>
        <p:txBody>
          <a:bodyPr anchorCtr="0" anchor="ctr" bIns="117400" lIns="117400" spcFirstLastPara="1" rIns="117400" wrap="square" tIns="117400">
            <a:normAutofit/>
          </a:bodyPr>
          <a:lstStyle>
            <a:lvl1pPr lvl="0" rtl="0" algn="ctr">
              <a:spcBef>
                <a:spcPts val="0"/>
              </a:spcBef>
              <a:spcAft>
                <a:spcPts val="0"/>
              </a:spcAft>
              <a:buSzPts val="4700"/>
              <a:buNone/>
              <a:defRPr sz="4700"/>
            </a:lvl1pPr>
            <a:lvl2pPr lvl="1" rtl="0" algn="ctr">
              <a:spcBef>
                <a:spcPts val="0"/>
              </a:spcBef>
              <a:spcAft>
                <a:spcPts val="0"/>
              </a:spcAft>
              <a:buSzPts val="4700"/>
              <a:buNone/>
              <a:defRPr sz="4700"/>
            </a:lvl2pPr>
            <a:lvl3pPr lvl="2" rtl="0" algn="ctr">
              <a:spcBef>
                <a:spcPts val="0"/>
              </a:spcBef>
              <a:spcAft>
                <a:spcPts val="0"/>
              </a:spcAft>
              <a:buSzPts val="4700"/>
              <a:buNone/>
              <a:defRPr sz="4700"/>
            </a:lvl3pPr>
            <a:lvl4pPr lvl="3" rtl="0" algn="ctr">
              <a:spcBef>
                <a:spcPts val="0"/>
              </a:spcBef>
              <a:spcAft>
                <a:spcPts val="0"/>
              </a:spcAft>
              <a:buSzPts val="4700"/>
              <a:buNone/>
              <a:defRPr sz="4700"/>
            </a:lvl4pPr>
            <a:lvl5pPr lvl="4" rtl="0" algn="ctr">
              <a:spcBef>
                <a:spcPts val="0"/>
              </a:spcBef>
              <a:spcAft>
                <a:spcPts val="0"/>
              </a:spcAft>
              <a:buSzPts val="4700"/>
              <a:buNone/>
              <a:defRPr sz="4700"/>
            </a:lvl5pPr>
            <a:lvl6pPr lvl="5" rtl="0" algn="ctr">
              <a:spcBef>
                <a:spcPts val="0"/>
              </a:spcBef>
              <a:spcAft>
                <a:spcPts val="0"/>
              </a:spcAft>
              <a:buSzPts val="4700"/>
              <a:buNone/>
              <a:defRPr sz="4700"/>
            </a:lvl6pPr>
            <a:lvl7pPr lvl="6" rtl="0" algn="ctr">
              <a:spcBef>
                <a:spcPts val="0"/>
              </a:spcBef>
              <a:spcAft>
                <a:spcPts val="0"/>
              </a:spcAft>
              <a:buSzPts val="4700"/>
              <a:buNone/>
              <a:defRPr sz="4700"/>
            </a:lvl7pPr>
            <a:lvl8pPr lvl="7" rtl="0" algn="ctr">
              <a:spcBef>
                <a:spcPts val="0"/>
              </a:spcBef>
              <a:spcAft>
                <a:spcPts val="0"/>
              </a:spcAft>
              <a:buSzPts val="4700"/>
              <a:buNone/>
              <a:defRPr sz="4700"/>
            </a:lvl8pPr>
            <a:lvl9pPr lvl="8" rtl="0" algn="ctr">
              <a:spcBef>
                <a:spcPts val="0"/>
              </a:spcBef>
              <a:spcAft>
                <a:spcPts val="0"/>
              </a:spcAft>
              <a:buSzPts val="4700"/>
              <a:buNone/>
              <a:defRPr sz="4700"/>
            </a:lvl9pPr>
          </a:lstStyle>
          <a:p/>
        </p:txBody>
      </p:sp>
      <p:sp>
        <p:nvSpPr>
          <p:cNvPr id="60" name="Google Shape;60;p15"/>
          <p:cNvSpPr txBox="1"/>
          <p:nvPr>
            <p:ph idx="12" type="sldNum"/>
          </p:nvPr>
        </p:nvSpPr>
        <p:spPr>
          <a:xfrm>
            <a:off x="9906772" y="6854072"/>
            <a:ext cx="641700" cy="578400"/>
          </a:xfrm>
          <a:prstGeom prst="rect">
            <a:avLst/>
          </a:prstGeom>
        </p:spPr>
        <p:txBody>
          <a:bodyPr anchorCtr="0" anchor="ctr" bIns="117400" lIns="117400" spcFirstLastPara="1" rIns="117400" wrap="square" tIns="117400">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61" name="Shape 61"/>
        <p:cNvGrpSpPr/>
        <p:nvPr/>
      </p:nvGrpSpPr>
      <p:grpSpPr>
        <a:xfrm>
          <a:off x="0" y="0"/>
          <a:ext cx="0" cy="0"/>
          <a:chOff x="0" y="0"/>
          <a:chExt cx="0" cy="0"/>
        </a:xfrm>
      </p:grpSpPr>
      <p:sp>
        <p:nvSpPr>
          <p:cNvPr id="62" name="Google Shape;62;p16"/>
          <p:cNvSpPr txBox="1"/>
          <p:nvPr>
            <p:ph type="title"/>
          </p:nvPr>
        </p:nvSpPr>
        <p:spPr>
          <a:xfrm>
            <a:off x="364468" y="654105"/>
            <a:ext cx="9963000" cy="841800"/>
          </a:xfrm>
          <a:prstGeom prst="rect">
            <a:avLst/>
          </a:prstGeom>
        </p:spPr>
        <p:txBody>
          <a:bodyPr anchorCtr="0" anchor="t" bIns="117400" lIns="117400" spcFirstLastPara="1" rIns="117400" wrap="square" tIns="117400">
            <a:normAutofit/>
          </a:bodyPr>
          <a:lstStyle>
            <a:lvl1pPr lvl="0" rtl="0">
              <a:spcBef>
                <a:spcPts val="0"/>
              </a:spcBef>
              <a:spcAft>
                <a:spcPts val="0"/>
              </a:spcAft>
              <a:buSzPts val="3700"/>
              <a:buNone/>
              <a:defRPr/>
            </a:lvl1pPr>
            <a:lvl2pPr lvl="1" rtl="0">
              <a:spcBef>
                <a:spcPts val="0"/>
              </a:spcBef>
              <a:spcAft>
                <a:spcPts val="0"/>
              </a:spcAft>
              <a:buSzPts val="3700"/>
              <a:buNone/>
              <a:defRPr/>
            </a:lvl2pPr>
            <a:lvl3pPr lvl="2" rtl="0">
              <a:spcBef>
                <a:spcPts val="0"/>
              </a:spcBef>
              <a:spcAft>
                <a:spcPts val="0"/>
              </a:spcAft>
              <a:buSzPts val="3700"/>
              <a:buNone/>
              <a:defRPr/>
            </a:lvl3pPr>
            <a:lvl4pPr lvl="3" rtl="0">
              <a:spcBef>
                <a:spcPts val="0"/>
              </a:spcBef>
              <a:spcAft>
                <a:spcPts val="0"/>
              </a:spcAft>
              <a:buSzPts val="3700"/>
              <a:buNone/>
              <a:defRPr/>
            </a:lvl4pPr>
            <a:lvl5pPr lvl="4" rtl="0">
              <a:spcBef>
                <a:spcPts val="0"/>
              </a:spcBef>
              <a:spcAft>
                <a:spcPts val="0"/>
              </a:spcAft>
              <a:buSzPts val="3700"/>
              <a:buNone/>
              <a:defRPr/>
            </a:lvl5pPr>
            <a:lvl6pPr lvl="5" rtl="0">
              <a:spcBef>
                <a:spcPts val="0"/>
              </a:spcBef>
              <a:spcAft>
                <a:spcPts val="0"/>
              </a:spcAft>
              <a:buSzPts val="3700"/>
              <a:buNone/>
              <a:defRPr/>
            </a:lvl6pPr>
            <a:lvl7pPr lvl="6" rtl="0">
              <a:spcBef>
                <a:spcPts val="0"/>
              </a:spcBef>
              <a:spcAft>
                <a:spcPts val="0"/>
              </a:spcAft>
              <a:buSzPts val="3700"/>
              <a:buNone/>
              <a:defRPr/>
            </a:lvl7pPr>
            <a:lvl8pPr lvl="7" rtl="0">
              <a:spcBef>
                <a:spcPts val="0"/>
              </a:spcBef>
              <a:spcAft>
                <a:spcPts val="0"/>
              </a:spcAft>
              <a:buSzPts val="3700"/>
              <a:buNone/>
              <a:defRPr/>
            </a:lvl8pPr>
            <a:lvl9pPr lvl="8" rtl="0">
              <a:spcBef>
                <a:spcPts val="0"/>
              </a:spcBef>
              <a:spcAft>
                <a:spcPts val="0"/>
              </a:spcAft>
              <a:buSzPts val="3700"/>
              <a:buNone/>
              <a:defRPr/>
            </a:lvl9pPr>
          </a:lstStyle>
          <a:p/>
        </p:txBody>
      </p:sp>
      <p:sp>
        <p:nvSpPr>
          <p:cNvPr id="63" name="Google Shape;63;p16"/>
          <p:cNvSpPr txBox="1"/>
          <p:nvPr>
            <p:ph idx="1" type="body"/>
          </p:nvPr>
        </p:nvSpPr>
        <p:spPr>
          <a:xfrm>
            <a:off x="364468" y="1693927"/>
            <a:ext cx="9963000" cy="5021400"/>
          </a:xfrm>
          <a:prstGeom prst="rect">
            <a:avLst/>
          </a:prstGeom>
        </p:spPr>
        <p:txBody>
          <a:bodyPr anchorCtr="0" anchor="t" bIns="117400" lIns="117400" spcFirstLastPara="1" rIns="117400" wrap="square" tIns="117400">
            <a:normAutofit/>
          </a:bodyPr>
          <a:lstStyle>
            <a:lvl1pPr indent="-374650" lvl="0" marL="457200" rtl="0">
              <a:spcBef>
                <a:spcPts val="0"/>
              </a:spcBef>
              <a:spcAft>
                <a:spcPts val="0"/>
              </a:spcAft>
              <a:buSzPts val="2300"/>
              <a:buChar char="●"/>
              <a:defRPr/>
            </a:lvl1pPr>
            <a:lvl2pPr indent="-342900" lvl="1" marL="914400" rtl="0">
              <a:spcBef>
                <a:spcPts val="0"/>
              </a:spcBef>
              <a:spcAft>
                <a:spcPts val="0"/>
              </a:spcAft>
              <a:buSzPts val="1800"/>
              <a:buChar char="○"/>
              <a:defRPr/>
            </a:lvl2pPr>
            <a:lvl3pPr indent="-342900" lvl="2" marL="1371600" rtl="0">
              <a:spcBef>
                <a:spcPts val="0"/>
              </a:spcBef>
              <a:spcAft>
                <a:spcPts val="0"/>
              </a:spcAft>
              <a:buSzPts val="1800"/>
              <a:buChar char="■"/>
              <a:defRPr/>
            </a:lvl3pPr>
            <a:lvl4pPr indent="-342900" lvl="3" marL="1828800" rtl="0">
              <a:spcBef>
                <a:spcPts val="0"/>
              </a:spcBef>
              <a:spcAft>
                <a:spcPts val="0"/>
              </a:spcAft>
              <a:buSzPts val="1800"/>
              <a:buChar char="●"/>
              <a:defRPr/>
            </a:lvl4pPr>
            <a:lvl5pPr indent="-342900" lvl="4" marL="2286000" rtl="0">
              <a:spcBef>
                <a:spcPts val="0"/>
              </a:spcBef>
              <a:spcAft>
                <a:spcPts val="0"/>
              </a:spcAft>
              <a:buSzPts val="1800"/>
              <a:buChar char="○"/>
              <a:defRPr/>
            </a:lvl5pPr>
            <a:lvl6pPr indent="-342900" lvl="5" marL="2743200" rtl="0">
              <a:spcBef>
                <a:spcPts val="0"/>
              </a:spcBef>
              <a:spcAft>
                <a:spcPts val="0"/>
              </a:spcAft>
              <a:buSzPts val="1800"/>
              <a:buChar char="■"/>
              <a:defRPr/>
            </a:lvl6pPr>
            <a:lvl7pPr indent="-342900" lvl="6" marL="3200400" rtl="0">
              <a:spcBef>
                <a:spcPts val="0"/>
              </a:spcBef>
              <a:spcAft>
                <a:spcPts val="0"/>
              </a:spcAft>
              <a:buSzPts val="1800"/>
              <a:buChar char="●"/>
              <a:defRPr/>
            </a:lvl7pPr>
            <a:lvl8pPr indent="-342900" lvl="7" marL="3657600" rtl="0">
              <a:spcBef>
                <a:spcPts val="0"/>
              </a:spcBef>
              <a:spcAft>
                <a:spcPts val="0"/>
              </a:spcAft>
              <a:buSzPts val="1800"/>
              <a:buChar char="○"/>
              <a:defRPr/>
            </a:lvl8pPr>
            <a:lvl9pPr indent="-342900" lvl="8" marL="4114800" rtl="0">
              <a:spcBef>
                <a:spcPts val="0"/>
              </a:spcBef>
              <a:spcAft>
                <a:spcPts val="0"/>
              </a:spcAft>
              <a:buSzPts val="1800"/>
              <a:buChar char="■"/>
              <a:defRPr/>
            </a:lvl9pPr>
          </a:lstStyle>
          <a:p/>
        </p:txBody>
      </p:sp>
      <p:sp>
        <p:nvSpPr>
          <p:cNvPr id="64" name="Google Shape;64;p16"/>
          <p:cNvSpPr txBox="1"/>
          <p:nvPr>
            <p:ph idx="12" type="sldNum"/>
          </p:nvPr>
        </p:nvSpPr>
        <p:spPr>
          <a:xfrm>
            <a:off x="9906772" y="6854072"/>
            <a:ext cx="641700" cy="578400"/>
          </a:xfrm>
          <a:prstGeom prst="rect">
            <a:avLst/>
          </a:prstGeom>
        </p:spPr>
        <p:txBody>
          <a:bodyPr anchorCtr="0" anchor="ctr" bIns="117400" lIns="117400" spcFirstLastPara="1" rIns="117400" wrap="square" tIns="117400">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65" name="Shape 65"/>
        <p:cNvGrpSpPr/>
        <p:nvPr/>
      </p:nvGrpSpPr>
      <p:grpSpPr>
        <a:xfrm>
          <a:off x="0" y="0"/>
          <a:ext cx="0" cy="0"/>
          <a:chOff x="0" y="0"/>
          <a:chExt cx="0" cy="0"/>
        </a:xfrm>
      </p:grpSpPr>
      <p:sp>
        <p:nvSpPr>
          <p:cNvPr id="66" name="Google Shape;66;p17"/>
          <p:cNvSpPr txBox="1"/>
          <p:nvPr>
            <p:ph type="title"/>
          </p:nvPr>
        </p:nvSpPr>
        <p:spPr>
          <a:xfrm>
            <a:off x="364468" y="654105"/>
            <a:ext cx="9963000" cy="841800"/>
          </a:xfrm>
          <a:prstGeom prst="rect">
            <a:avLst/>
          </a:prstGeom>
        </p:spPr>
        <p:txBody>
          <a:bodyPr anchorCtr="0" anchor="t" bIns="117400" lIns="117400" spcFirstLastPara="1" rIns="117400" wrap="square" tIns="117400">
            <a:normAutofit/>
          </a:bodyPr>
          <a:lstStyle>
            <a:lvl1pPr lvl="0" rtl="0">
              <a:spcBef>
                <a:spcPts val="0"/>
              </a:spcBef>
              <a:spcAft>
                <a:spcPts val="0"/>
              </a:spcAft>
              <a:buSzPts val="3700"/>
              <a:buNone/>
              <a:defRPr/>
            </a:lvl1pPr>
            <a:lvl2pPr lvl="1" rtl="0">
              <a:spcBef>
                <a:spcPts val="0"/>
              </a:spcBef>
              <a:spcAft>
                <a:spcPts val="0"/>
              </a:spcAft>
              <a:buSzPts val="3700"/>
              <a:buNone/>
              <a:defRPr/>
            </a:lvl2pPr>
            <a:lvl3pPr lvl="2" rtl="0">
              <a:spcBef>
                <a:spcPts val="0"/>
              </a:spcBef>
              <a:spcAft>
                <a:spcPts val="0"/>
              </a:spcAft>
              <a:buSzPts val="3700"/>
              <a:buNone/>
              <a:defRPr/>
            </a:lvl3pPr>
            <a:lvl4pPr lvl="3" rtl="0">
              <a:spcBef>
                <a:spcPts val="0"/>
              </a:spcBef>
              <a:spcAft>
                <a:spcPts val="0"/>
              </a:spcAft>
              <a:buSzPts val="3700"/>
              <a:buNone/>
              <a:defRPr/>
            </a:lvl4pPr>
            <a:lvl5pPr lvl="4" rtl="0">
              <a:spcBef>
                <a:spcPts val="0"/>
              </a:spcBef>
              <a:spcAft>
                <a:spcPts val="0"/>
              </a:spcAft>
              <a:buSzPts val="3700"/>
              <a:buNone/>
              <a:defRPr/>
            </a:lvl5pPr>
            <a:lvl6pPr lvl="5" rtl="0">
              <a:spcBef>
                <a:spcPts val="0"/>
              </a:spcBef>
              <a:spcAft>
                <a:spcPts val="0"/>
              </a:spcAft>
              <a:buSzPts val="3700"/>
              <a:buNone/>
              <a:defRPr/>
            </a:lvl6pPr>
            <a:lvl7pPr lvl="6" rtl="0">
              <a:spcBef>
                <a:spcPts val="0"/>
              </a:spcBef>
              <a:spcAft>
                <a:spcPts val="0"/>
              </a:spcAft>
              <a:buSzPts val="3700"/>
              <a:buNone/>
              <a:defRPr/>
            </a:lvl7pPr>
            <a:lvl8pPr lvl="7" rtl="0">
              <a:spcBef>
                <a:spcPts val="0"/>
              </a:spcBef>
              <a:spcAft>
                <a:spcPts val="0"/>
              </a:spcAft>
              <a:buSzPts val="3700"/>
              <a:buNone/>
              <a:defRPr/>
            </a:lvl8pPr>
            <a:lvl9pPr lvl="8" rtl="0">
              <a:spcBef>
                <a:spcPts val="0"/>
              </a:spcBef>
              <a:spcAft>
                <a:spcPts val="0"/>
              </a:spcAft>
              <a:buSzPts val="3700"/>
              <a:buNone/>
              <a:defRPr/>
            </a:lvl9pPr>
          </a:lstStyle>
          <a:p/>
        </p:txBody>
      </p:sp>
      <p:sp>
        <p:nvSpPr>
          <p:cNvPr id="67" name="Google Shape;67;p17"/>
          <p:cNvSpPr txBox="1"/>
          <p:nvPr>
            <p:ph idx="1" type="body"/>
          </p:nvPr>
        </p:nvSpPr>
        <p:spPr>
          <a:xfrm>
            <a:off x="364468" y="1693927"/>
            <a:ext cx="4677000" cy="5021400"/>
          </a:xfrm>
          <a:prstGeom prst="rect">
            <a:avLst/>
          </a:prstGeom>
        </p:spPr>
        <p:txBody>
          <a:bodyPr anchorCtr="0" anchor="t" bIns="117400" lIns="117400" spcFirstLastPara="1" rIns="117400" wrap="square" tIns="117400">
            <a:normAutofit/>
          </a:bodyPr>
          <a:lstStyle>
            <a:lvl1pPr indent="-342900" lvl="0" marL="457200" rtl="0">
              <a:spcBef>
                <a:spcPts val="0"/>
              </a:spcBef>
              <a:spcAft>
                <a:spcPts val="0"/>
              </a:spcAft>
              <a:buSzPts val="1800"/>
              <a:buChar char="●"/>
              <a:defRPr sz="1800"/>
            </a:lvl1pPr>
            <a:lvl2pPr indent="-323850" lvl="1" marL="914400" rtl="0">
              <a:spcBef>
                <a:spcPts val="0"/>
              </a:spcBef>
              <a:spcAft>
                <a:spcPts val="0"/>
              </a:spcAft>
              <a:buSzPts val="1500"/>
              <a:buChar char="○"/>
              <a:defRPr sz="1500"/>
            </a:lvl2pPr>
            <a:lvl3pPr indent="-323850" lvl="2" marL="1371600" rtl="0">
              <a:spcBef>
                <a:spcPts val="0"/>
              </a:spcBef>
              <a:spcAft>
                <a:spcPts val="0"/>
              </a:spcAft>
              <a:buSzPts val="1500"/>
              <a:buChar char="■"/>
              <a:defRPr sz="1500"/>
            </a:lvl3pPr>
            <a:lvl4pPr indent="-323850" lvl="3" marL="1828800" rtl="0">
              <a:spcBef>
                <a:spcPts val="0"/>
              </a:spcBef>
              <a:spcAft>
                <a:spcPts val="0"/>
              </a:spcAft>
              <a:buSzPts val="1500"/>
              <a:buChar char="●"/>
              <a:defRPr sz="1500"/>
            </a:lvl4pPr>
            <a:lvl5pPr indent="-323850" lvl="4" marL="2286000" rtl="0">
              <a:spcBef>
                <a:spcPts val="0"/>
              </a:spcBef>
              <a:spcAft>
                <a:spcPts val="0"/>
              </a:spcAft>
              <a:buSzPts val="1500"/>
              <a:buChar char="○"/>
              <a:defRPr sz="1500"/>
            </a:lvl5pPr>
            <a:lvl6pPr indent="-323850" lvl="5" marL="2743200" rtl="0">
              <a:spcBef>
                <a:spcPts val="0"/>
              </a:spcBef>
              <a:spcAft>
                <a:spcPts val="0"/>
              </a:spcAft>
              <a:buSzPts val="1500"/>
              <a:buChar char="■"/>
              <a:defRPr sz="1500"/>
            </a:lvl6pPr>
            <a:lvl7pPr indent="-323850" lvl="6" marL="3200400" rtl="0">
              <a:spcBef>
                <a:spcPts val="0"/>
              </a:spcBef>
              <a:spcAft>
                <a:spcPts val="0"/>
              </a:spcAft>
              <a:buSzPts val="1500"/>
              <a:buChar char="●"/>
              <a:defRPr sz="1500"/>
            </a:lvl7pPr>
            <a:lvl8pPr indent="-323850" lvl="7" marL="3657600" rtl="0">
              <a:spcBef>
                <a:spcPts val="0"/>
              </a:spcBef>
              <a:spcAft>
                <a:spcPts val="0"/>
              </a:spcAft>
              <a:buSzPts val="1500"/>
              <a:buChar char="○"/>
              <a:defRPr sz="1500"/>
            </a:lvl8pPr>
            <a:lvl9pPr indent="-323850" lvl="8" marL="4114800" rtl="0">
              <a:spcBef>
                <a:spcPts val="0"/>
              </a:spcBef>
              <a:spcAft>
                <a:spcPts val="0"/>
              </a:spcAft>
              <a:buSzPts val="1500"/>
              <a:buChar char="■"/>
              <a:defRPr sz="1500"/>
            </a:lvl9pPr>
          </a:lstStyle>
          <a:p/>
        </p:txBody>
      </p:sp>
      <p:sp>
        <p:nvSpPr>
          <p:cNvPr id="68" name="Google Shape;68;p17"/>
          <p:cNvSpPr txBox="1"/>
          <p:nvPr>
            <p:ph idx="2" type="body"/>
          </p:nvPr>
        </p:nvSpPr>
        <p:spPr>
          <a:xfrm>
            <a:off x="5650483" y="1693927"/>
            <a:ext cx="4677000" cy="5021400"/>
          </a:xfrm>
          <a:prstGeom prst="rect">
            <a:avLst/>
          </a:prstGeom>
        </p:spPr>
        <p:txBody>
          <a:bodyPr anchorCtr="0" anchor="t" bIns="117400" lIns="117400" spcFirstLastPara="1" rIns="117400" wrap="square" tIns="117400">
            <a:normAutofit/>
          </a:bodyPr>
          <a:lstStyle>
            <a:lvl1pPr indent="-342900" lvl="0" marL="457200" rtl="0">
              <a:spcBef>
                <a:spcPts val="0"/>
              </a:spcBef>
              <a:spcAft>
                <a:spcPts val="0"/>
              </a:spcAft>
              <a:buSzPts val="1800"/>
              <a:buChar char="●"/>
              <a:defRPr sz="1800"/>
            </a:lvl1pPr>
            <a:lvl2pPr indent="-323850" lvl="1" marL="914400" rtl="0">
              <a:spcBef>
                <a:spcPts val="0"/>
              </a:spcBef>
              <a:spcAft>
                <a:spcPts val="0"/>
              </a:spcAft>
              <a:buSzPts val="1500"/>
              <a:buChar char="○"/>
              <a:defRPr sz="1500"/>
            </a:lvl2pPr>
            <a:lvl3pPr indent="-323850" lvl="2" marL="1371600" rtl="0">
              <a:spcBef>
                <a:spcPts val="0"/>
              </a:spcBef>
              <a:spcAft>
                <a:spcPts val="0"/>
              </a:spcAft>
              <a:buSzPts val="1500"/>
              <a:buChar char="■"/>
              <a:defRPr sz="1500"/>
            </a:lvl3pPr>
            <a:lvl4pPr indent="-323850" lvl="3" marL="1828800" rtl="0">
              <a:spcBef>
                <a:spcPts val="0"/>
              </a:spcBef>
              <a:spcAft>
                <a:spcPts val="0"/>
              </a:spcAft>
              <a:buSzPts val="1500"/>
              <a:buChar char="●"/>
              <a:defRPr sz="1500"/>
            </a:lvl4pPr>
            <a:lvl5pPr indent="-323850" lvl="4" marL="2286000" rtl="0">
              <a:spcBef>
                <a:spcPts val="0"/>
              </a:spcBef>
              <a:spcAft>
                <a:spcPts val="0"/>
              </a:spcAft>
              <a:buSzPts val="1500"/>
              <a:buChar char="○"/>
              <a:defRPr sz="1500"/>
            </a:lvl5pPr>
            <a:lvl6pPr indent="-323850" lvl="5" marL="2743200" rtl="0">
              <a:spcBef>
                <a:spcPts val="0"/>
              </a:spcBef>
              <a:spcAft>
                <a:spcPts val="0"/>
              </a:spcAft>
              <a:buSzPts val="1500"/>
              <a:buChar char="■"/>
              <a:defRPr sz="1500"/>
            </a:lvl6pPr>
            <a:lvl7pPr indent="-323850" lvl="6" marL="3200400" rtl="0">
              <a:spcBef>
                <a:spcPts val="0"/>
              </a:spcBef>
              <a:spcAft>
                <a:spcPts val="0"/>
              </a:spcAft>
              <a:buSzPts val="1500"/>
              <a:buChar char="●"/>
              <a:defRPr sz="1500"/>
            </a:lvl7pPr>
            <a:lvl8pPr indent="-323850" lvl="7" marL="3657600" rtl="0">
              <a:spcBef>
                <a:spcPts val="0"/>
              </a:spcBef>
              <a:spcAft>
                <a:spcPts val="0"/>
              </a:spcAft>
              <a:buSzPts val="1500"/>
              <a:buChar char="○"/>
              <a:defRPr sz="1500"/>
            </a:lvl8pPr>
            <a:lvl9pPr indent="-323850" lvl="8" marL="4114800" rtl="0">
              <a:spcBef>
                <a:spcPts val="0"/>
              </a:spcBef>
              <a:spcAft>
                <a:spcPts val="0"/>
              </a:spcAft>
              <a:buSzPts val="1500"/>
              <a:buChar char="■"/>
              <a:defRPr sz="1500"/>
            </a:lvl9pPr>
          </a:lstStyle>
          <a:p/>
        </p:txBody>
      </p:sp>
      <p:sp>
        <p:nvSpPr>
          <p:cNvPr id="69" name="Google Shape;69;p17"/>
          <p:cNvSpPr txBox="1"/>
          <p:nvPr>
            <p:ph idx="12" type="sldNum"/>
          </p:nvPr>
        </p:nvSpPr>
        <p:spPr>
          <a:xfrm>
            <a:off x="9906772" y="6854072"/>
            <a:ext cx="641700" cy="578400"/>
          </a:xfrm>
          <a:prstGeom prst="rect">
            <a:avLst/>
          </a:prstGeom>
        </p:spPr>
        <p:txBody>
          <a:bodyPr anchorCtr="0" anchor="ctr" bIns="117400" lIns="117400" spcFirstLastPara="1" rIns="117400" wrap="square" tIns="117400">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70" name="Shape 70"/>
        <p:cNvGrpSpPr/>
        <p:nvPr/>
      </p:nvGrpSpPr>
      <p:grpSpPr>
        <a:xfrm>
          <a:off x="0" y="0"/>
          <a:ext cx="0" cy="0"/>
          <a:chOff x="0" y="0"/>
          <a:chExt cx="0" cy="0"/>
        </a:xfrm>
      </p:grpSpPr>
      <p:sp>
        <p:nvSpPr>
          <p:cNvPr id="71" name="Google Shape;71;p18"/>
          <p:cNvSpPr txBox="1"/>
          <p:nvPr>
            <p:ph type="title"/>
          </p:nvPr>
        </p:nvSpPr>
        <p:spPr>
          <a:xfrm>
            <a:off x="364468" y="654105"/>
            <a:ext cx="9963000" cy="841800"/>
          </a:xfrm>
          <a:prstGeom prst="rect">
            <a:avLst/>
          </a:prstGeom>
        </p:spPr>
        <p:txBody>
          <a:bodyPr anchorCtr="0" anchor="t" bIns="117400" lIns="117400" spcFirstLastPara="1" rIns="117400" wrap="square" tIns="117400">
            <a:normAutofit/>
          </a:bodyPr>
          <a:lstStyle>
            <a:lvl1pPr lvl="0" rtl="0">
              <a:spcBef>
                <a:spcPts val="0"/>
              </a:spcBef>
              <a:spcAft>
                <a:spcPts val="0"/>
              </a:spcAft>
              <a:buSzPts val="3700"/>
              <a:buNone/>
              <a:defRPr/>
            </a:lvl1pPr>
            <a:lvl2pPr lvl="1" rtl="0">
              <a:spcBef>
                <a:spcPts val="0"/>
              </a:spcBef>
              <a:spcAft>
                <a:spcPts val="0"/>
              </a:spcAft>
              <a:buSzPts val="3700"/>
              <a:buNone/>
              <a:defRPr/>
            </a:lvl2pPr>
            <a:lvl3pPr lvl="2" rtl="0">
              <a:spcBef>
                <a:spcPts val="0"/>
              </a:spcBef>
              <a:spcAft>
                <a:spcPts val="0"/>
              </a:spcAft>
              <a:buSzPts val="3700"/>
              <a:buNone/>
              <a:defRPr/>
            </a:lvl3pPr>
            <a:lvl4pPr lvl="3" rtl="0">
              <a:spcBef>
                <a:spcPts val="0"/>
              </a:spcBef>
              <a:spcAft>
                <a:spcPts val="0"/>
              </a:spcAft>
              <a:buSzPts val="3700"/>
              <a:buNone/>
              <a:defRPr/>
            </a:lvl4pPr>
            <a:lvl5pPr lvl="4" rtl="0">
              <a:spcBef>
                <a:spcPts val="0"/>
              </a:spcBef>
              <a:spcAft>
                <a:spcPts val="0"/>
              </a:spcAft>
              <a:buSzPts val="3700"/>
              <a:buNone/>
              <a:defRPr/>
            </a:lvl5pPr>
            <a:lvl6pPr lvl="5" rtl="0">
              <a:spcBef>
                <a:spcPts val="0"/>
              </a:spcBef>
              <a:spcAft>
                <a:spcPts val="0"/>
              </a:spcAft>
              <a:buSzPts val="3700"/>
              <a:buNone/>
              <a:defRPr/>
            </a:lvl6pPr>
            <a:lvl7pPr lvl="6" rtl="0">
              <a:spcBef>
                <a:spcPts val="0"/>
              </a:spcBef>
              <a:spcAft>
                <a:spcPts val="0"/>
              </a:spcAft>
              <a:buSzPts val="3700"/>
              <a:buNone/>
              <a:defRPr/>
            </a:lvl7pPr>
            <a:lvl8pPr lvl="7" rtl="0">
              <a:spcBef>
                <a:spcPts val="0"/>
              </a:spcBef>
              <a:spcAft>
                <a:spcPts val="0"/>
              </a:spcAft>
              <a:buSzPts val="3700"/>
              <a:buNone/>
              <a:defRPr/>
            </a:lvl8pPr>
            <a:lvl9pPr lvl="8" rtl="0">
              <a:spcBef>
                <a:spcPts val="0"/>
              </a:spcBef>
              <a:spcAft>
                <a:spcPts val="0"/>
              </a:spcAft>
              <a:buSzPts val="3700"/>
              <a:buNone/>
              <a:defRPr/>
            </a:lvl9pPr>
          </a:lstStyle>
          <a:p/>
        </p:txBody>
      </p:sp>
      <p:sp>
        <p:nvSpPr>
          <p:cNvPr id="72" name="Google Shape;72;p18"/>
          <p:cNvSpPr txBox="1"/>
          <p:nvPr>
            <p:ph idx="12" type="sldNum"/>
          </p:nvPr>
        </p:nvSpPr>
        <p:spPr>
          <a:xfrm>
            <a:off x="9906772" y="6854072"/>
            <a:ext cx="641700" cy="578400"/>
          </a:xfrm>
          <a:prstGeom prst="rect">
            <a:avLst/>
          </a:prstGeom>
        </p:spPr>
        <p:txBody>
          <a:bodyPr anchorCtr="0" anchor="ctr" bIns="117400" lIns="117400" spcFirstLastPara="1" rIns="117400" wrap="square" tIns="117400">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73" name="Shape 73"/>
        <p:cNvGrpSpPr/>
        <p:nvPr/>
      </p:nvGrpSpPr>
      <p:grpSpPr>
        <a:xfrm>
          <a:off x="0" y="0"/>
          <a:ext cx="0" cy="0"/>
          <a:chOff x="0" y="0"/>
          <a:chExt cx="0" cy="0"/>
        </a:xfrm>
      </p:grpSpPr>
      <p:sp>
        <p:nvSpPr>
          <p:cNvPr id="74" name="Google Shape;74;p19"/>
          <p:cNvSpPr txBox="1"/>
          <p:nvPr>
            <p:ph type="title"/>
          </p:nvPr>
        </p:nvSpPr>
        <p:spPr>
          <a:xfrm>
            <a:off x="364468" y="816630"/>
            <a:ext cx="3283500" cy="1110600"/>
          </a:xfrm>
          <a:prstGeom prst="rect">
            <a:avLst/>
          </a:prstGeom>
        </p:spPr>
        <p:txBody>
          <a:bodyPr anchorCtr="0" anchor="b" bIns="117400" lIns="117400" spcFirstLastPara="1" rIns="117400" wrap="square" tIns="117400">
            <a:normAutofit/>
          </a:bodyPr>
          <a:lstStyle>
            <a:lvl1pPr lvl="0" rtl="0">
              <a:spcBef>
                <a:spcPts val="0"/>
              </a:spcBef>
              <a:spcAft>
                <a:spcPts val="0"/>
              </a:spcAft>
              <a:buSzPts val="3000"/>
              <a:buNone/>
              <a:defRPr sz="3000"/>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p:txBody>
      </p:sp>
      <p:sp>
        <p:nvSpPr>
          <p:cNvPr id="75" name="Google Shape;75;p19"/>
          <p:cNvSpPr txBox="1"/>
          <p:nvPr>
            <p:ph idx="1" type="body"/>
          </p:nvPr>
        </p:nvSpPr>
        <p:spPr>
          <a:xfrm>
            <a:off x="364468" y="2042457"/>
            <a:ext cx="3283500" cy="4673100"/>
          </a:xfrm>
          <a:prstGeom prst="rect">
            <a:avLst/>
          </a:prstGeom>
        </p:spPr>
        <p:txBody>
          <a:bodyPr anchorCtr="0" anchor="t" bIns="117400" lIns="117400" spcFirstLastPara="1" rIns="117400" wrap="square" tIns="117400">
            <a:normAutofit/>
          </a:bodyPr>
          <a:lstStyle>
            <a:lvl1pPr indent="-323850" lvl="0" marL="457200" rtl="0">
              <a:spcBef>
                <a:spcPts val="0"/>
              </a:spcBef>
              <a:spcAft>
                <a:spcPts val="0"/>
              </a:spcAft>
              <a:buSzPts val="1500"/>
              <a:buChar char="●"/>
              <a:defRPr sz="1500"/>
            </a:lvl1pPr>
            <a:lvl2pPr indent="-323850" lvl="1" marL="914400" rtl="0">
              <a:spcBef>
                <a:spcPts val="0"/>
              </a:spcBef>
              <a:spcAft>
                <a:spcPts val="0"/>
              </a:spcAft>
              <a:buSzPts val="1500"/>
              <a:buChar char="○"/>
              <a:defRPr sz="1500"/>
            </a:lvl2pPr>
            <a:lvl3pPr indent="-323850" lvl="2" marL="1371600" rtl="0">
              <a:spcBef>
                <a:spcPts val="0"/>
              </a:spcBef>
              <a:spcAft>
                <a:spcPts val="0"/>
              </a:spcAft>
              <a:buSzPts val="1500"/>
              <a:buChar char="■"/>
              <a:defRPr sz="1500"/>
            </a:lvl3pPr>
            <a:lvl4pPr indent="-323850" lvl="3" marL="1828800" rtl="0">
              <a:spcBef>
                <a:spcPts val="0"/>
              </a:spcBef>
              <a:spcAft>
                <a:spcPts val="0"/>
              </a:spcAft>
              <a:buSzPts val="1500"/>
              <a:buChar char="●"/>
              <a:defRPr sz="1500"/>
            </a:lvl4pPr>
            <a:lvl5pPr indent="-323850" lvl="4" marL="2286000" rtl="0">
              <a:spcBef>
                <a:spcPts val="0"/>
              </a:spcBef>
              <a:spcAft>
                <a:spcPts val="0"/>
              </a:spcAft>
              <a:buSzPts val="1500"/>
              <a:buChar char="○"/>
              <a:defRPr sz="1500"/>
            </a:lvl5pPr>
            <a:lvl6pPr indent="-323850" lvl="5" marL="2743200" rtl="0">
              <a:spcBef>
                <a:spcPts val="0"/>
              </a:spcBef>
              <a:spcAft>
                <a:spcPts val="0"/>
              </a:spcAft>
              <a:buSzPts val="1500"/>
              <a:buChar char="■"/>
              <a:defRPr sz="1500"/>
            </a:lvl6pPr>
            <a:lvl7pPr indent="-323850" lvl="6" marL="3200400" rtl="0">
              <a:spcBef>
                <a:spcPts val="0"/>
              </a:spcBef>
              <a:spcAft>
                <a:spcPts val="0"/>
              </a:spcAft>
              <a:buSzPts val="1500"/>
              <a:buChar char="●"/>
              <a:defRPr sz="1500"/>
            </a:lvl7pPr>
            <a:lvl8pPr indent="-323850" lvl="7" marL="3657600" rtl="0">
              <a:spcBef>
                <a:spcPts val="0"/>
              </a:spcBef>
              <a:spcAft>
                <a:spcPts val="0"/>
              </a:spcAft>
              <a:buSzPts val="1500"/>
              <a:buChar char="○"/>
              <a:defRPr sz="1500"/>
            </a:lvl8pPr>
            <a:lvl9pPr indent="-323850" lvl="8" marL="4114800" rtl="0">
              <a:spcBef>
                <a:spcPts val="0"/>
              </a:spcBef>
              <a:spcAft>
                <a:spcPts val="0"/>
              </a:spcAft>
              <a:buSzPts val="1500"/>
              <a:buChar char="■"/>
              <a:defRPr sz="1500"/>
            </a:lvl9pPr>
          </a:lstStyle>
          <a:p/>
        </p:txBody>
      </p:sp>
      <p:sp>
        <p:nvSpPr>
          <p:cNvPr id="76" name="Google Shape;76;p19"/>
          <p:cNvSpPr txBox="1"/>
          <p:nvPr>
            <p:ph idx="12" type="sldNum"/>
          </p:nvPr>
        </p:nvSpPr>
        <p:spPr>
          <a:xfrm>
            <a:off x="9906772" y="6854072"/>
            <a:ext cx="641700" cy="578400"/>
          </a:xfrm>
          <a:prstGeom prst="rect">
            <a:avLst/>
          </a:prstGeom>
        </p:spPr>
        <p:txBody>
          <a:bodyPr anchorCtr="0" anchor="ctr" bIns="117400" lIns="117400" spcFirstLastPara="1" rIns="117400" wrap="square" tIns="117400">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77" name="Shape 77"/>
        <p:cNvGrpSpPr/>
        <p:nvPr/>
      </p:nvGrpSpPr>
      <p:grpSpPr>
        <a:xfrm>
          <a:off x="0" y="0"/>
          <a:ext cx="0" cy="0"/>
          <a:chOff x="0" y="0"/>
          <a:chExt cx="0" cy="0"/>
        </a:xfrm>
      </p:grpSpPr>
      <p:sp>
        <p:nvSpPr>
          <p:cNvPr id="78" name="Google Shape;78;p20"/>
          <p:cNvSpPr txBox="1"/>
          <p:nvPr>
            <p:ph type="title"/>
          </p:nvPr>
        </p:nvSpPr>
        <p:spPr>
          <a:xfrm>
            <a:off x="573245" y="661638"/>
            <a:ext cx="7445700" cy="6012600"/>
          </a:xfrm>
          <a:prstGeom prst="rect">
            <a:avLst/>
          </a:prstGeom>
        </p:spPr>
        <p:txBody>
          <a:bodyPr anchorCtr="0" anchor="ctr" bIns="117400" lIns="117400" spcFirstLastPara="1" rIns="117400" wrap="square" tIns="117400">
            <a:normAutofit/>
          </a:bodyPr>
          <a:lstStyle>
            <a:lvl1pPr lvl="0" rtl="0">
              <a:spcBef>
                <a:spcPts val="0"/>
              </a:spcBef>
              <a:spcAft>
                <a:spcPts val="0"/>
              </a:spcAft>
              <a:buSzPts val="6200"/>
              <a:buNone/>
              <a:defRPr sz="6200"/>
            </a:lvl1pPr>
            <a:lvl2pPr lvl="1" rtl="0">
              <a:spcBef>
                <a:spcPts val="0"/>
              </a:spcBef>
              <a:spcAft>
                <a:spcPts val="0"/>
              </a:spcAft>
              <a:buSzPts val="6200"/>
              <a:buNone/>
              <a:defRPr sz="6200"/>
            </a:lvl2pPr>
            <a:lvl3pPr lvl="2" rtl="0">
              <a:spcBef>
                <a:spcPts val="0"/>
              </a:spcBef>
              <a:spcAft>
                <a:spcPts val="0"/>
              </a:spcAft>
              <a:buSzPts val="6200"/>
              <a:buNone/>
              <a:defRPr sz="6200"/>
            </a:lvl3pPr>
            <a:lvl4pPr lvl="3" rtl="0">
              <a:spcBef>
                <a:spcPts val="0"/>
              </a:spcBef>
              <a:spcAft>
                <a:spcPts val="0"/>
              </a:spcAft>
              <a:buSzPts val="6200"/>
              <a:buNone/>
              <a:defRPr sz="6200"/>
            </a:lvl4pPr>
            <a:lvl5pPr lvl="4" rtl="0">
              <a:spcBef>
                <a:spcPts val="0"/>
              </a:spcBef>
              <a:spcAft>
                <a:spcPts val="0"/>
              </a:spcAft>
              <a:buSzPts val="6200"/>
              <a:buNone/>
              <a:defRPr sz="6200"/>
            </a:lvl5pPr>
            <a:lvl6pPr lvl="5" rtl="0">
              <a:spcBef>
                <a:spcPts val="0"/>
              </a:spcBef>
              <a:spcAft>
                <a:spcPts val="0"/>
              </a:spcAft>
              <a:buSzPts val="6200"/>
              <a:buNone/>
              <a:defRPr sz="6200"/>
            </a:lvl6pPr>
            <a:lvl7pPr lvl="6" rtl="0">
              <a:spcBef>
                <a:spcPts val="0"/>
              </a:spcBef>
              <a:spcAft>
                <a:spcPts val="0"/>
              </a:spcAft>
              <a:buSzPts val="6200"/>
              <a:buNone/>
              <a:defRPr sz="6200"/>
            </a:lvl7pPr>
            <a:lvl8pPr lvl="7" rtl="0">
              <a:spcBef>
                <a:spcPts val="0"/>
              </a:spcBef>
              <a:spcAft>
                <a:spcPts val="0"/>
              </a:spcAft>
              <a:buSzPts val="6200"/>
              <a:buNone/>
              <a:defRPr sz="6200"/>
            </a:lvl8pPr>
            <a:lvl9pPr lvl="8" rtl="0">
              <a:spcBef>
                <a:spcPts val="0"/>
              </a:spcBef>
              <a:spcAft>
                <a:spcPts val="0"/>
              </a:spcAft>
              <a:buSzPts val="6200"/>
              <a:buNone/>
              <a:defRPr sz="6200"/>
            </a:lvl9pPr>
          </a:lstStyle>
          <a:p/>
        </p:txBody>
      </p:sp>
      <p:sp>
        <p:nvSpPr>
          <p:cNvPr id="79" name="Google Shape;79;p20"/>
          <p:cNvSpPr txBox="1"/>
          <p:nvPr>
            <p:ph idx="12" type="sldNum"/>
          </p:nvPr>
        </p:nvSpPr>
        <p:spPr>
          <a:xfrm>
            <a:off x="9906772" y="6854072"/>
            <a:ext cx="641700" cy="578400"/>
          </a:xfrm>
          <a:prstGeom prst="rect">
            <a:avLst/>
          </a:prstGeom>
        </p:spPr>
        <p:txBody>
          <a:bodyPr anchorCtr="0" anchor="ctr" bIns="117400" lIns="117400" spcFirstLastPara="1" rIns="117400" wrap="square" tIns="117400">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80" name="Shape 80"/>
        <p:cNvGrpSpPr/>
        <p:nvPr/>
      </p:nvGrpSpPr>
      <p:grpSpPr>
        <a:xfrm>
          <a:off x="0" y="0"/>
          <a:ext cx="0" cy="0"/>
          <a:chOff x="0" y="0"/>
          <a:chExt cx="0" cy="0"/>
        </a:xfrm>
      </p:grpSpPr>
      <p:sp>
        <p:nvSpPr>
          <p:cNvPr id="81" name="Google Shape;81;p21"/>
          <p:cNvSpPr/>
          <p:nvPr/>
        </p:nvSpPr>
        <p:spPr>
          <a:xfrm>
            <a:off x="5346000" y="-184"/>
            <a:ext cx="5346000" cy="7560000"/>
          </a:xfrm>
          <a:prstGeom prst="rect">
            <a:avLst/>
          </a:prstGeom>
          <a:solidFill>
            <a:schemeClr val="lt2"/>
          </a:solidFill>
          <a:ln>
            <a:noFill/>
          </a:ln>
        </p:spPr>
        <p:txBody>
          <a:bodyPr anchorCtr="0" anchor="ctr" bIns="117400" lIns="117400" spcFirstLastPara="1" rIns="117400" wrap="square" tIns="117400">
            <a:noAutofit/>
          </a:bodyPr>
          <a:lstStyle/>
          <a:p>
            <a:pPr indent="0" lvl="0" marL="0" rtl="0" algn="l">
              <a:spcBef>
                <a:spcPts val="0"/>
              </a:spcBef>
              <a:spcAft>
                <a:spcPts val="0"/>
              </a:spcAft>
              <a:buNone/>
            </a:pPr>
            <a:r>
              <a:t/>
            </a:r>
            <a:endParaRPr/>
          </a:p>
        </p:txBody>
      </p:sp>
      <p:sp>
        <p:nvSpPr>
          <p:cNvPr id="82" name="Google Shape;82;p21"/>
          <p:cNvSpPr txBox="1"/>
          <p:nvPr>
            <p:ph type="title"/>
          </p:nvPr>
        </p:nvSpPr>
        <p:spPr>
          <a:xfrm>
            <a:off x="310447" y="1812541"/>
            <a:ext cx="4730100" cy="2178600"/>
          </a:xfrm>
          <a:prstGeom prst="rect">
            <a:avLst/>
          </a:prstGeom>
        </p:spPr>
        <p:txBody>
          <a:bodyPr anchorCtr="0" anchor="b" bIns="117400" lIns="117400" spcFirstLastPara="1" rIns="117400" wrap="square" tIns="117400">
            <a:normAutofit/>
          </a:bodyPr>
          <a:lstStyle>
            <a:lvl1pPr lvl="0" rtl="0" algn="ctr">
              <a:spcBef>
                <a:spcPts val="0"/>
              </a:spcBef>
              <a:spcAft>
                <a:spcPts val="0"/>
              </a:spcAft>
              <a:buSzPts val="5300"/>
              <a:buNone/>
              <a:defRPr sz="5300"/>
            </a:lvl1pPr>
            <a:lvl2pPr lvl="1" rtl="0" algn="ctr">
              <a:spcBef>
                <a:spcPts val="0"/>
              </a:spcBef>
              <a:spcAft>
                <a:spcPts val="0"/>
              </a:spcAft>
              <a:buSzPts val="5300"/>
              <a:buNone/>
              <a:defRPr sz="5300"/>
            </a:lvl2pPr>
            <a:lvl3pPr lvl="2" rtl="0" algn="ctr">
              <a:spcBef>
                <a:spcPts val="0"/>
              </a:spcBef>
              <a:spcAft>
                <a:spcPts val="0"/>
              </a:spcAft>
              <a:buSzPts val="5300"/>
              <a:buNone/>
              <a:defRPr sz="5300"/>
            </a:lvl3pPr>
            <a:lvl4pPr lvl="3" rtl="0" algn="ctr">
              <a:spcBef>
                <a:spcPts val="0"/>
              </a:spcBef>
              <a:spcAft>
                <a:spcPts val="0"/>
              </a:spcAft>
              <a:buSzPts val="5300"/>
              <a:buNone/>
              <a:defRPr sz="5300"/>
            </a:lvl4pPr>
            <a:lvl5pPr lvl="4" rtl="0" algn="ctr">
              <a:spcBef>
                <a:spcPts val="0"/>
              </a:spcBef>
              <a:spcAft>
                <a:spcPts val="0"/>
              </a:spcAft>
              <a:buSzPts val="5300"/>
              <a:buNone/>
              <a:defRPr sz="5300"/>
            </a:lvl5pPr>
            <a:lvl6pPr lvl="5" rtl="0" algn="ctr">
              <a:spcBef>
                <a:spcPts val="0"/>
              </a:spcBef>
              <a:spcAft>
                <a:spcPts val="0"/>
              </a:spcAft>
              <a:buSzPts val="5300"/>
              <a:buNone/>
              <a:defRPr sz="5300"/>
            </a:lvl6pPr>
            <a:lvl7pPr lvl="6" rtl="0" algn="ctr">
              <a:spcBef>
                <a:spcPts val="0"/>
              </a:spcBef>
              <a:spcAft>
                <a:spcPts val="0"/>
              </a:spcAft>
              <a:buSzPts val="5300"/>
              <a:buNone/>
              <a:defRPr sz="5300"/>
            </a:lvl7pPr>
            <a:lvl8pPr lvl="7" rtl="0" algn="ctr">
              <a:spcBef>
                <a:spcPts val="0"/>
              </a:spcBef>
              <a:spcAft>
                <a:spcPts val="0"/>
              </a:spcAft>
              <a:buSzPts val="5300"/>
              <a:buNone/>
              <a:defRPr sz="5300"/>
            </a:lvl8pPr>
            <a:lvl9pPr lvl="8" rtl="0" algn="ctr">
              <a:spcBef>
                <a:spcPts val="0"/>
              </a:spcBef>
              <a:spcAft>
                <a:spcPts val="0"/>
              </a:spcAft>
              <a:buSzPts val="5300"/>
              <a:buNone/>
              <a:defRPr sz="5300"/>
            </a:lvl9pPr>
          </a:lstStyle>
          <a:p/>
        </p:txBody>
      </p:sp>
      <p:sp>
        <p:nvSpPr>
          <p:cNvPr id="83" name="Google Shape;83;p21"/>
          <p:cNvSpPr txBox="1"/>
          <p:nvPr>
            <p:ph idx="1" type="subTitle"/>
          </p:nvPr>
        </p:nvSpPr>
        <p:spPr>
          <a:xfrm>
            <a:off x="310447" y="4120005"/>
            <a:ext cx="4730100" cy="1815300"/>
          </a:xfrm>
          <a:prstGeom prst="rect">
            <a:avLst/>
          </a:prstGeom>
        </p:spPr>
        <p:txBody>
          <a:bodyPr anchorCtr="0" anchor="t" bIns="117400" lIns="117400" spcFirstLastPara="1" rIns="117400" wrap="square" tIns="117400">
            <a:normAutofit/>
          </a:bodyPr>
          <a:lstStyle>
            <a:lvl1pPr lvl="0" rtl="0" algn="ctr">
              <a:lnSpc>
                <a:spcPct val="100000"/>
              </a:lnSpc>
              <a:spcBef>
                <a:spcPts val="0"/>
              </a:spcBef>
              <a:spcAft>
                <a:spcPts val="0"/>
              </a:spcAft>
              <a:buSzPts val="2800"/>
              <a:buNone/>
              <a:defRPr sz="2800"/>
            </a:lvl1pPr>
            <a:lvl2pPr lvl="1" rtl="0" algn="ctr">
              <a:lnSpc>
                <a:spcPct val="100000"/>
              </a:lnSpc>
              <a:spcBef>
                <a:spcPts val="0"/>
              </a:spcBef>
              <a:spcAft>
                <a:spcPts val="0"/>
              </a:spcAft>
              <a:buSzPts val="2800"/>
              <a:buNone/>
              <a:defRPr sz="2800"/>
            </a:lvl2pPr>
            <a:lvl3pPr lvl="2" rtl="0" algn="ctr">
              <a:lnSpc>
                <a:spcPct val="100000"/>
              </a:lnSpc>
              <a:spcBef>
                <a:spcPts val="0"/>
              </a:spcBef>
              <a:spcAft>
                <a:spcPts val="0"/>
              </a:spcAft>
              <a:buSzPts val="2800"/>
              <a:buNone/>
              <a:defRPr sz="2800"/>
            </a:lvl3pPr>
            <a:lvl4pPr lvl="3" rtl="0" algn="ctr">
              <a:lnSpc>
                <a:spcPct val="100000"/>
              </a:lnSpc>
              <a:spcBef>
                <a:spcPts val="0"/>
              </a:spcBef>
              <a:spcAft>
                <a:spcPts val="0"/>
              </a:spcAft>
              <a:buSzPts val="2800"/>
              <a:buNone/>
              <a:defRPr sz="2800"/>
            </a:lvl4pPr>
            <a:lvl5pPr lvl="4" rtl="0" algn="ctr">
              <a:lnSpc>
                <a:spcPct val="100000"/>
              </a:lnSpc>
              <a:spcBef>
                <a:spcPts val="0"/>
              </a:spcBef>
              <a:spcAft>
                <a:spcPts val="0"/>
              </a:spcAft>
              <a:buSzPts val="2800"/>
              <a:buNone/>
              <a:defRPr sz="2800"/>
            </a:lvl5pPr>
            <a:lvl6pPr lvl="5" rtl="0" algn="ctr">
              <a:lnSpc>
                <a:spcPct val="100000"/>
              </a:lnSpc>
              <a:spcBef>
                <a:spcPts val="0"/>
              </a:spcBef>
              <a:spcAft>
                <a:spcPts val="0"/>
              </a:spcAft>
              <a:buSzPts val="2800"/>
              <a:buNone/>
              <a:defRPr sz="2800"/>
            </a:lvl6pPr>
            <a:lvl7pPr lvl="6" rtl="0" algn="ctr">
              <a:lnSpc>
                <a:spcPct val="100000"/>
              </a:lnSpc>
              <a:spcBef>
                <a:spcPts val="0"/>
              </a:spcBef>
              <a:spcAft>
                <a:spcPts val="0"/>
              </a:spcAft>
              <a:buSzPts val="2800"/>
              <a:buNone/>
              <a:defRPr sz="2800"/>
            </a:lvl7pPr>
            <a:lvl8pPr lvl="7" rtl="0" algn="ctr">
              <a:lnSpc>
                <a:spcPct val="100000"/>
              </a:lnSpc>
              <a:spcBef>
                <a:spcPts val="0"/>
              </a:spcBef>
              <a:spcAft>
                <a:spcPts val="0"/>
              </a:spcAft>
              <a:buSzPts val="2800"/>
              <a:buNone/>
              <a:defRPr sz="2800"/>
            </a:lvl8pPr>
            <a:lvl9pPr lvl="8" rtl="0" algn="ctr">
              <a:lnSpc>
                <a:spcPct val="100000"/>
              </a:lnSpc>
              <a:spcBef>
                <a:spcPts val="0"/>
              </a:spcBef>
              <a:spcAft>
                <a:spcPts val="0"/>
              </a:spcAft>
              <a:buSzPts val="2800"/>
              <a:buNone/>
              <a:defRPr sz="2800"/>
            </a:lvl9pPr>
          </a:lstStyle>
          <a:p/>
        </p:txBody>
      </p:sp>
      <p:sp>
        <p:nvSpPr>
          <p:cNvPr id="84" name="Google Shape;84;p21"/>
          <p:cNvSpPr txBox="1"/>
          <p:nvPr>
            <p:ph idx="2" type="body"/>
          </p:nvPr>
        </p:nvSpPr>
        <p:spPr>
          <a:xfrm>
            <a:off x="5775715" y="1064257"/>
            <a:ext cx="4486500" cy="5431200"/>
          </a:xfrm>
          <a:prstGeom prst="rect">
            <a:avLst/>
          </a:prstGeom>
        </p:spPr>
        <p:txBody>
          <a:bodyPr anchorCtr="0" anchor="ctr" bIns="117400" lIns="117400" spcFirstLastPara="1" rIns="117400" wrap="square" tIns="117400">
            <a:normAutofit/>
          </a:bodyPr>
          <a:lstStyle>
            <a:lvl1pPr indent="-374650" lvl="0" marL="457200" rtl="0">
              <a:spcBef>
                <a:spcPts val="0"/>
              </a:spcBef>
              <a:spcAft>
                <a:spcPts val="0"/>
              </a:spcAft>
              <a:buSzPts val="2300"/>
              <a:buChar char="●"/>
              <a:defRPr/>
            </a:lvl1pPr>
            <a:lvl2pPr indent="-342900" lvl="1" marL="914400" rtl="0">
              <a:spcBef>
                <a:spcPts val="0"/>
              </a:spcBef>
              <a:spcAft>
                <a:spcPts val="0"/>
              </a:spcAft>
              <a:buSzPts val="1800"/>
              <a:buChar char="○"/>
              <a:defRPr/>
            </a:lvl2pPr>
            <a:lvl3pPr indent="-342900" lvl="2" marL="1371600" rtl="0">
              <a:spcBef>
                <a:spcPts val="0"/>
              </a:spcBef>
              <a:spcAft>
                <a:spcPts val="0"/>
              </a:spcAft>
              <a:buSzPts val="1800"/>
              <a:buChar char="■"/>
              <a:defRPr/>
            </a:lvl3pPr>
            <a:lvl4pPr indent="-342900" lvl="3" marL="1828800" rtl="0">
              <a:spcBef>
                <a:spcPts val="0"/>
              </a:spcBef>
              <a:spcAft>
                <a:spcPts val="0"/>
              </a:spcAft>
              <a:buSzPts val="1800"/>
              <a:buChar char="●"/>
              <a:defRPr/>
            </a:lvl4pPr>
            <a:lvl5pPr indent="-342900" lvl="4" marL="2286000" rtl="0">
              <a:spcBef>
                <a:spcPts val="0"/>
              </a:spcBef>
              <a:spcAft>
                <a:spcPts val="0"/>
              </a:spcAft>
              <a:buSzPts val="1800"/>
              <a:buChar char="○"/>
              <a:defRPr/>
            </a:lvl5pPr>
            <a:lvl6pPr indent="-342900" lvl="5" marL="2743200" rtl="0">
              <a:spcBef>
                <a:spcPts val="0"/>
              </a:spcBef>
              <a:spcAft>
                <a:spcPts val="0"/>
              </a:spcAft>
              <a:buSzPts val="1800"/>
              <a:buChar char="■"/>
              <a:defRPr/>
            </a:lvl6pPr>
            <a:lvl7pPr indent="-342900" lvl="6" marL="3200400" rtl="0">
              <a:spcBef>
                <a:spcPts val="0"/>
              </a:spcBef>
              <a:spcAft>
                <a:spcPts val="0"/>
              </a:spcAft>
              <a:buSzPts val="1800"/>
              <a:buChar char="●"/>
              <a:defRPr/>
            </a:lvl7pPr>
            <a:lvl8pPr indent="-342900" lvl="7" marL="3657600" rtl="0">
              <a:spcBef>
                <a:spcPts val="0"/>
              </a:spcBef>
              <a:spcAft>
                <a:spcPts val="0"/>
              </a:spcAft>
              <a:buSzPts val="1800"/>
              <a:buChar char="○"/>
              <a:defRPr/>
            </a:lvl8pPr>
            <a:lvl9pPr indent="-342900" lvl="8" marL="4114800" rtl="0">
              <a:spcBef>
                <a:spcPts val="0"/>
              </a:spcBef>
              <a:spcAft>
                <a:spcPts val="0"/>
              </a:spcAft>
              <a:buSzPts val="1800"/>
              <a:buChar char="■"/>
              <a:defRPr/>
            </a:lvl9pPr>
          </a:lstStyle>
          <a:p/>
        </p:txBody>
      </p:sp>
      <p:sp>
        <p:nvSpPr>
          <p:cNvPr id="85" name="Google Shape;85;p21"/>
          <p:cNvSpPr txBox="1"/>
          <p:nvPr>
            <p:ph idx="12" type="sldNum"/>
          </p:nvPr>
        </p:nvSpPr>
        <p:spPr>
          <a:xfrm>
            <a:off x="9906772" y="6854072"/>
            <a:ext cx="641700" cy="578400"/>
          </a:xfrm>
          <a:prstGeom prst="rect">
            <a:avLst/>
          </a:prstGeom>
        </p:spPr>
        <p:txBody>
          <a:bodyPr anchorCtr="0" anchor="ctr" bIns="117400" lIns="117400" spcFirstLastPara="1" rIns="117400" wrap="square" tIns="117400">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3" name="Shape 13"/>
        <p:cNvGrpSpPr/>
        <p:nvPr/>
      </p:nvGrpSpPr>
      <p:grpSpPr>
        <a:xfrm>
          <a:off x="0" y="0"/>
          <a:ext cx="0" cy="0"/>
          <a:chOff x="0" y="0"/>
          <a:chExt cx="0" cy="0"/>
        </a:xfrm>
      </p:grpSpPr>
      <p:sp>
        <p:nvSpPr>
          <p:cNvPr id="14" name="Google Shape;14;p3"/>
          <p:cNvSpPr txBox="1"/>
          <p:nvPr>
            <p:ph type="title"/>
          </p:nvPr>
        </p:nvSpPr>
        <p:spPr>
          <a:xfrm>
            <a:off x="364468" y="3161354"/>
            <a:ext cx="9963000" cy="1237200"/>
          </a:xfrm>
          <a:prstGeom prst="rect">
            <a:avLst/>
          </a:prstGeom>
        </p:spPr>
        <p:txBody>
          <a:bodyPr anchorCtr="0" anchor="ctr" bIns="116050" lIns="116050" spcFirstLastPara="1" rIns="116050" wrap="square" tIns="116050">
            <a:normAutofit/>
          </a:bodyPr>
          <a:lstStyle>
            <a:lvl1pPr lvl="0" algn="ctr">
              <a:spcBef>
                <a:spcPts val="0"/>
              </a:spcBef>
              <a:spcAft>
                <a:spcPts val="0"/>
              </a:spcAft>
              <a:buSzPts val="4600"/>
              <a:buNone/>
              <a:defRPr sz="4600"/>
            </a:lvl1pPr>
            <a:lvl2pPr lvl="1" algn="ctr">
              <a:spcBef>
                <a:spcPts val="0"/>
              </a:spcBef>
              <a:spcAft>
                <a:spcPts val="0"/>
              </a:spcAft>
              <a:buSzPts val="4600"/>
              <a:buNone/>
              <a:defRPr sz="4600"/>
            </a:lvl2pPr>
            <a:lvl3pPr lvl="2" algn="ctr">
              <a:spcBef>
                <a:spcPts val="0"/>
              </a:spcBef>
              <a:spcAft>
                <a:spcPts val="0"/>
              </a:spcAft>
              <a:buSzPts val="4600"/>
              <a:buNone/>
              <a:defRPr sz="4600"/>
            </a:lvl3pPr>
            <a:lvl4pPr lvl="3" algn="ctr">
              <a:spcBef>
                <a:spcPts val="0"/>
              </a:spcBef>
              <a:spcAft>
                <a:spcPts val="0"/>
              </a:spcAft>
              <a:buSzPts val="4600"/>
              <a:buNone/>
              <a:defRPr sz="4600"/>
            </a:lvl4pPr>
            <a:lvl5pPr lvl="4" algn="ctr">
              <a:spcBef>
                <a:spcPts val="0"/>
              </a:spcBef>
              <a:spcAft>
                <a:spcPts val="0"/>
              </a:spcAft>
              <a:buSzPts val="4600"/>
              <a:buNone/>
              <a:defRPr sz="4600"/>
            </a:lvl5pPr>
            <a:lvl6pPr lvl="5" algn="ctr">
              <a:spcBef>
                <a:spcPts val="0"/>
              </a:spcBef>
              <a:spcAft>
                <a:spcPts val="0"/>
              </a:spcAft>
              <a:buSzPts val="4600"/>
              <a:buNone/>
              <a:defRPr sz="4600"/>
            </a:lvl6pPr>
            <a:lvl7pPr lvl="6" algn="ctr">
              <a:spcBef>
                <a:spcPts val="0"/>
              </a:spcBef>
              <a:spcAft>
                <a:spcPts val="0"/>
              </a:spcAft>
              <a:buSzPts val="4600"/>
              <a:buNone/>
              <a:defRPr sz="4600"/>
            </a:lvl7pPr>
            <a:lvl8pPr lvl="7" algn="ctr">
              <a:spcBef>
                <a:spcPts val="0"/>
              </a:spcBef>
              <a:spcAft>
                <a:spcPts val="0"/>
              </a:spcAft>
              <a:buSzPts val="4600"/>
              <a:buNone/>
              <a:defRPr sz="4600"/>
            </a:lvl8pPr>
            <a:lvl9pPr lvl="8" algn="ctr">
              <a:spcBef>
                <a:spcPts val="0"/>
              </a:spcBef>
              <a:spcAft>
                <a:spcPts val="0"/>
              </a:spcAft>
              <a:buSzPts val="4600"/>
              <a:buNone/>
              <a:defRPr sz="4600"/>
            </a:lvl9pPr>
          </a:lstStyle>
          <a:p/>
        </p:txBody>
      </p:sp>
      <p:sp>
        <p:nvSpPr>
          <p:cNvPr id="15" name="Google Shape;15;p3"/>
          <p:cNvSpPr txBox="1"/>
          <p:nvPr>
            <p:ph idx="12" type="sldNum"/>
          </p:nvPr>
        </p:nvSpPr>
        <p:spPr>
          <a:xfrm>
            <a:off x="9906772" y="6854072"/>
            <a:ext cx="641700" cy="578400"/>
          </a:xfrm>
          <a:prstGeom prst="rect">
            <a:avLst/>
          </a:prstGeom>
        </p:spPr>
        <p:txBody>
          <a:bodyPr anchorCtr="0" anchor="ctr" bIns="116050" lIns="116050" spcFirstLastPara="1" rIns="116050" wrap="square" tIns="11605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86" name="Shape 86"/>
        <p:cNvGrpSpPr/>
        <p:nvPr/>
      </p:nvGrpSpPr>
      <p:grpSpPr>
        <a:xfrm>
          <a:off x="0" y="0"/>
          <a:ext cx="0" cy="0"/>
          <a:chOff x="0" y="0"/>
          <a:chExt cx="0" cy="0"/>
        </a:xfrm>
      </p:grpSpPr>
      <p:sp>
        <p:nvSpPr>
          <p:cNvPr id="87" name="Google Shape;87;p22"/>
          <p:cNvSpPr txBox="1"/>
          <p:nvPr>
            <p:ph idx="1" type="body"/>
          </p:nvPr>
        </p:nvSpPr>
        <p:spPr>
          <a:xfrm>
            <a:off x="364468" y="6218168"/>
            <a:ext cx="7014300" cy="889500"/>
          </a:xfrm>
          <a:prstGeom prst="rect">
            <a:avLst/>
          </a:prstGeom>
        </p:spPr>
        <p:txBody>
          <a:bodyPr anchorCtr="0" anchor="ctr" bIns="117400" lIns="117400" spcFirstLastPara="1" rIns="117400" wrap="square" tIns="117400">
            <a:normAutofit/>
          </a:bodyPr>
          <a:lstStyle>
            <a:lvl1pPr indent="-228600" lvl="0" marL="457200" rtl="0">
              <a:lnSpc>
                <a:spcPct val="100000"/>
              </a:lnSpc>
              <a:spcBef>
                <a:spcPts val="0"/>
              </a:spcBef>
              <a:spcAft>
                <a:spcPts val="0"/>
              </a:spcAft>
              <a:buSzPts val="2300"/>
              <a:buNone/>
              <a:defRPr/>
            </a:lvl1pPr>
          </a:lstStyle>
          <a:p/>
        </p:txBody>
      </p:sp>
      <p:sp>
        <p:nvSpPr>
          <p:cNvPr id="88" name="Google Shape;88;p22"/>
          <p:cNvSpPr txBox="1"/>
          <p:nvPr>
            <p:ph idx="12" type="sldNum"/>
          </p:nvPr>
        </p:nvSpPr>
        <p:spPr>
          <a:xfrm>
            <a:off x="9906772" y="6854072"/>
            <a:ext cx="641700" cy="578400"/>
          </a:xfrm>
          <a:prstGeom prst="rect">
            <a:avLst/>
          </a:prstGeom>
        </p:spPr>
        <p:txBody>
          <a:bodyPr anchorCtr="0" anchor="ctr" bIns="117400" lIns="117400" spcFirstLastPara="1" rIns="117400" wrap="square" tIns="117400">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89" name="Shape 89"/>
        <p:cNvGrpSpPr/>
        <p:nvPr/>
      </p:nvGrpSpPr>
      <p:grpSpPr>
        <a:xfrm>
          <a:off x="0" y="0"/>
          <a:ext cx="0" cy="0"/>
          <a:chOff x="0" y="0"/>
          <a:chExt cx="0" cy="0"/>
        </a:xfrm>
      </p:grpSpPr>
      <p:sp>
        <p:nvSpPr>
          <p:cNvPr id="90" name="Google Shape;90;p23"/>
          <p:cNvSpPr txBox="1"/>
          <p:nvPr>
            <p:ph hasCustomPrompt="1" type="title"/>
          </p:nvPr>
        </p:nvSpPr>
        <p:spPr>
          <a:xfrm>
            <a:off x="364468" y="1625801"/>
            <a:ext cx="9963000" cy="2886000"/>
          </a:xfrm>
          <a:prstGeom prst="rect">
            <a:avLst/>
          </a:prstGeom>
        </p:spPr>
        <p:txBody>
          <a:bodyPr anchorCtr="0" anchor="b" bIns="117400" lIns="117400" spcFirstLastPara="1" rIns="117400" wrap="square" tIns="117400">
            <a:normAutofit/>
          </a:bodyPr>
          <a:lstStyle>
            <a:lvl1pPr lvl="0" rtl="0" algn="ctr">
              <a:spcBef>
                <a:spcPts val="0"/>
              </a:spcBef>
              <a:spcAft>
                <a:spcPts val="0"/>
              </a:spcAft>
              <a:buSzPts val="15400"/>
              <a:buNone/>
              <a:defRPr sz="15400"/>
            </a:lvl1pPr>
            <a:lvl2pPr lvl="1" rtl="0" algn="ctr">
              <a:spcBef>
                <a:spcPts val="0"/>
              </a:spcBef>
              <a:spcAft>
                <a:spcPts val="0"/>
              </a:spcAft>
              <a:buSzPts val="15400"/>
              <a:buNone/>
              <a:defRPr sz="15400"/>
            </a:lvl2pPr>
            <a:lvl3pPr lvl="2" rtl="0" algn="ctr">
              <a:spcBef>
                <a:spcPts val="0"/>
              </a:spcBef>
              <a:spcAft>
                <a:spcPts val="0"/>
              </a:spcAft>
              <a:buSzPts val="15400"/>
              <a:buNone/>
              <a:defRPr sz="15400"/>
            </a:lvl3pPr>
            <a:lvl4pPr lvl="3" rtl="0" algn="ctr">
              <a:spcBef>
                <a:spcPts val="0"/>
              </a:spcBef>
              <a:spcAft>
                <a:spcPts val="0"/>
              </a:spcAft>
              <a:buSzPts val="15400"/>
              <a:buNone/>
              <a:defRPr sz="15400"/>
            </a:lvl4pPr>
            <a:lvl5pPr lvl="4" rtl="0" algn="ctr">
              <a:spcBef>
                <a:spcPts val="0"/>
              </a:spcBef>
              <a:spcAft>
                <a:spcPts val="0"/>
              </a:spcAft>
              <a:buSzPts val="15400"/>
              <a:buNone/>
              <a:defRPr sz="15400"/>
            </a:lvl5pPr>
            <a:lvl6pPr lvl="5" rtl="0" algn="ctr">
              <a:spcBef>
                <a:spcPts val="0"/>
              </a:spcBef>
              <a:spcAft>
                <a:spcPts val="0"/>
              </a:spcAft>
              <a:buSzPts val="15400"/>
              <a:buNone/>
              <a:defRPr sz="15400"/>
            </a:lvl6pPr>
            <a:lvl7pPr lvl="6" rtl="0" algn="ctr">
              <a:spcBef>
                <a:spcPts val="0"/>
              </a:spcBef>
              <a:spcAft>
                <a:spcPts val="0"/>
              </a:spcAft>
              <a:buSzPts val="15400"/>
              <a:buNone/>
              <a:defRPr sz="15400"/>
            </a:lvl7pPr>
            <a:lvl8pPr lvl="7" rtl="0" algn="ctr">
              <a:spcBef>
                <a:spcPts val="0"/>
              </a:spcBef>
              <a:spcAft>
                <a:spcPts val="0"/>
              </a:spcAft>
              <a:buSzPts val="15400"/>
              <a:buNone/>
              <a:defRPr sz="15400"/>
            </a:lvl8pPr>
            <a:lvl9pPr lvl="8" rtl="0" algn="ctr">
              <a:spcBef>
                <a:spcPts val="0"/>
              </a:spcBef>
              <a:spcAft>
                <a:spcPts val="0"/>
              </a:spcAft>
              <a:buSzPts val="15400"/>
              <a:buNone/>
              <a:defRPr sz="15400"/>
            </a:lvl9pPr>
          </a:lstStyle>
          <a:p>
            <a:r>
              <a:t>xx%</a:t>
            </a:r>
          </a:p>
        </p:txBody>
      </p:sp>
      <p:sp>
        <p:nvSpPr>
          <p:cNvPr id="91" name="Google Shape;91;p23"/>
          <p:cNvSpPr txBox="1"/>
          <p:nvPr>
            <p:ph idx="1" type="body"/>
          </p:nvPr>
        </p:nvSpPr>
        <p:spPr>
          <a:xfrm>
            <a:off x="364468" y="4633192"/>
            <a:ext cx="9963000" cy="1911900"/>
          </a:xfrm>
          <a:prstGeom prst="rect">
            <a:avLst/>
          </a:prstGeom>
        </p:spPr>
        <p:txBody>
          <a:bodyPr anchorCtr="0" anchor="t" bIns="117400" lIns="117400" spcFirstLastPara="1" rIns="117400" wrap="square" tIns="117400">
            <a:normAutofit/>
          </a:bodyPr>
          <a:lstStyle>
            <a:lvl1pPr indent="-374650" lvl="0" marL="457200" rtl="0" algn="ctr">
              <a:spcBef>
                <a:spcPts val="0"/>
              </a:spcBef>
              <a:spcAft>
                <a:spcPts val="0"/>
              </a:spcAft>
              <a:buSzPts val="2300"/>
              <a:buChar char="●"/>
              <a:defRPr/>
            </a:lvl1pPr>
            <a:lvl2pPr indent="-342900" lvl="1" marL="914400" rtl="0" algn="ctr">
              <a:spcBef>
                <a:spcPts val="0"/>
              </a:spcBef>
              <a:spcAft>
                <a:spcPts val="0"/>
              </a:spcAft>
              <a:buSzPts val="1800"/>
              <a:buChar char="○"/>
              <a:defRPr/>
            </a:lvl2pPr>
            <a:lvl3pPr indent="-342900" lvl="2" marL="1371600" rtl="0" algn="ctr">
              <a:spcBef>
                <a:spcPts val="0"/>
              </a:spcBef>
              <a:spcAft>
                <a:spcPts val="0"/>
              </a:spcAft>
              <a:buSzPts val="1800"/>
              <a:buChar char="■"/>
              <a:defRPr/>
            </a:lvl3pPr>
            <a:lvl4pPr indent="-342900" lvl="3" marL="1828800" rtl="0" algn="ctr">
              <a:spcBef>
                <a:spcPts val="0"/>
              </a:spcBef>
              <a:spcAft>
                <a:spcPts val="0"/>
              </a:spcAft>
              <a:buSzPts val="1800"/>
              <a:buChar char="●"/>
              <a:defRPr/>
            </a:lvl4pPr>
            <a:lvl5pPr indent="-342900" lvl="4" marL="2286000" rtl="0" algn="ctr">
              <a:spcBef>
                <a:spcPts val="0"/>
              </a:spcBef>
              <a:spcAft>
                <a:spcPts val="0"/>
              </a:spcAft>
              <a:buSzPts val="1800"/>
              <a:buChar char="○"/>
              <a:defRPr/>
            </a:lvl5pPr>
            <a:lvl6pPr indent="-342900" lvl="5" marL="2743200" rtl="0" algn="ctr">
              <a:spcBef>
                <a:spcPts val="0"/>
              </a:spcBef>
              <a:spcAft>
                <a:spcPts val="0"/>
              </a:spcAft>
              <a:buSzPts val="1800"/>
              <a:buChar char="■"/>
              <a:defRPr/>
            </a:lvl6pPr>
            <a:lvl7pPr indent="-342900" lvl="6" marL="3200400" rtl="0" algn="ctr">
              <a:spcBef>
                <a:spcPts val="0"/>
              </a:spcBef>
              <a:spcAft>
                <a:spcPts val="0"/>
              </a:spcAft>
              <a:buSzPts val="1800"/>
              <a:buChar char="●"/>
              <a:defRPr/>
            </a:lvl7pPr>
            <a:lvl8pPr indent="-342900" lvl="7" marL="3657600" rtl="0" algn="ctr">
              <a:spcBef>
                <a:spcPts val="0"/>
              </a:spcBef>
              <a:spcAft>
                <a:spcPts val="0"/>
              </a:spcAft>
              <a:buSzPts val="1800"/>
              <a:buChar char="○"/>
              <a:defRPr/>
            </a:lvl8pPr>
            <a:lvl9pPr indent="-342900" lvl="8" marL="4114800" rtl="0" algn="ctr">
              <a:spcBef>
                <a:spcPts val="0"/>
              </a:spcBef>
              <a:spcAft>
                <a:spcPts val="0"/>
              </a:spcAft>
              <a:buSzPts val="1800"/>
              <a:buChar char="■"/>
              <a:defRPr/>
            </a:lvl9pPr>
          </a:lstStyle>
          <a:p/>
        </p:txBody>
      </p:sp>
      <p:sp>
        <p:nvSpPr>
          <p:cNvPr id="92" name="Google Shape;92;p23"/>
          <p:cNvSpPr txBox="1"/>
          <p:nvPr>
            <p:ph idx="12" type="sldNum"/>
          </p:nvPr>
        </p:nvSpPr>
        <p:spPr>
          <a:xfrm>
            <a:off x="9906772" y="6854072"/>
            <a:ext cx="641700" cy="578400"/>
          </a:xfrm>
          <a:prstGeom prst="rect">
            <a:avLst/>
          </a:prstGeom>
        </p:spPr>
        <p:txBody>
          <a:bodyPr anchorCtr="0" anchor="ctr" bIns="117400" lIns="117400" spcFirstLastPara="1" rIns="117400" wrap="square" tIns="117400">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93" name="Shape 93"/>
        <p:cNvGrpSpPr/>
        <p:nvPr/>
      </p:nvGrpSpPr>
      <p:grpSpPr>
        <a:xfrm>
          <a:off x="0" y="0"/>
          <a:ext cx="0" cy="0"/>
          <a:chOff x="0" y="0"/>
          <a:chExt cx="0" cy="0"/>
        </a:xfrm>
      </p:grpSpPr>
      <p:sp>
        <p:nvSpPr>
          <p:cNvPr id="94" name="Google Shape;94;p24"/>
          <p:cNvSpPr txBox="1"/>
          <p:nvPr>
            <p:ph idx="12" type="sldNum"/>
          </p:nvPr>
        </p:nvSpPr>
        <p:spPr>
          <a:xfrm>
            <a:off x="9906772" y="6854072"/>
            <a:ext cx="641700" cy="578400"/>
          </a:xfrm>
          <a:prstGeom prst="rect">
            <a:avLst/>
          </a:prstGeom>
        </p:spPr>
        <p:txBody>
          <a:bodyPr anchorCtr="0" anchor="ctr" bIns="117400" lIns="117400" spcFirstLastPara="1" rIns="117400" wrap="square" tIns="117400">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16" name="Shape 16"/>
        <p:cNvGrpSpPr/>
        <p:nvPr/>
      </p:nvGrpSpPr>
      <p:grpSpPr>
        <a:xfrm>
          <a:off x="0" y="0"/>
          <a:ext cx="0" cy="0"/>
          <a:chOff x="0" y="0"/>
          <a:chExt cx="0" cy="0"/>
        </a:xfrm>
      </p:grpSpPr>
      <p:sp>
        <p:nvSpPr>
          <p:cNvPr id="17" name="Google Shape;17;p4"/>
          <p:cNvSpPr txBox="1"/>
          <p:nvPr>
            <p:ph type="title"/>
          </p:nvPr>
        </p:nvSpPr>
        <p:spPr>
          <a:xfrm>
            <a:off x="364468" y="654105"/>
            <a:ext cx="9963000" cy="841800"/>
          </a:xfrm>
          <a:prstGeom prst="rect">
            <a:avLst/>
          </a:prstGeom>
        </p:spPr>
        <p:txBody>
          <a:bodyPr anchorCtr="0" anchor="t" bIns="116050" lIns="116050" spcFirstLastPara="1" rIns="116050" wrap="square" tIns="116050">
            <a:normAutofit/>
          </a:bodyPr>
          <a:lstStyle>
            <a:lvl1pPr lvl="0">
              <a:spcBef>
                <a:spcPts val="0"/>
              </a:spcBef>
              <a:spcAft>
                <a:spcPts val="0"/>
              </a:spcAft>
              <a:buSzPts val="3600"/>
              <a:buNone/>
              <a:defRPr/>
            </a:lvl1pPr>
            <a:lvl2pPr lvl="1">
              <a:spcBef>
                <a:spcPts val="0"/>
              </a:spcBef>
              <a:spcAft>
                <a:spcPts val="0"/>
              </a:spcAft>
              <a:buSzPts val="3600"/>
              <a:buNone/>
              <a:defRPr/>
            </a:lvl2pPr>
            <a:lvl3pPr lvl="2">
              <a:spcBef>
                <a:spcPts val="0"/>
              </a:spcBef>
              <a:spcAft>
                <a:spcPts val="0"/>
              </a:spcAft>
              <a:buSzPts val="3600"/>
              <a:buNone/>
              <a:defRPr/>
            </a:lvl3pPr>
            <a:lvl4pPr lvl="3">
              <a:spcBef>
                <a:spcPts val="0"/>
              </a:spcBef>
              <a:spcAft>
                <a:spcPts val="0"/>
              </a:spcAft>
              <a:buSzPts val="3600"/>
              <a:buNone/>
              <a:defRPr/>
            </a:lvl4pPr>
            <a:lvl5pPr lvl="4">
              <a:spcBef>
                <a:spcPts val="0"/>
              </a:spcBef>
              <a:spcAft>
                <a:spcPts val="0"/>
              </a:spcAft>
              <a:buSzPts val="3600"/>
              <a:buNone/>
              <a:defRPr/>
            </a:lvl5pPr>
            <a:lvl6pPr lvl="5">
              <a:spcBef>
                <a:spcPts val="0"/>
              </a:spcBef>
              <a:spcAft>
                <a:spcPts val="0"/>
              </a:spcAft>
              <a:buSzPts val="3600"/>
              <a:buNone/>
              <a:defRPr/>
            </a:lvl6pPr>
            <a:lvl7pPr lvl="6">
              <a:spcBef>
                <a:spcPts val="0"/>
              </a:spcBef>
              <a:spcAft>
                <a:spcPts val="0"/>
              </a:spcAft>
              <a:buSzPts val="3600"/>
              <a:buNone/>
              <a:defRPr/>
            </a:lvl7pPr>
            <a:lvl8pPr lvl="7">
              <a:spcBef>
                <a:spcPts val="0"/>
              </a:spcBef>
              <a:spcAft>
                <a:spcPts val="0"/>
              </a:spcAft>
              <a:buSzPts val="3600"/>
              <a:buNone/>
              <a:defRPr/>
            </a:lvl8pPr>
            <a:lvl9pPr lvl="8">
              <a:spcBef>
                <a:spcPts val="0"/>
              </a:spcBef>
              <a:spcAft>
                <a:spcPts val="0"/>
              </a:spcAft>
              <a:buSzPts val="3600"/>
              <a:buNone/>
              <a:defRPr/>
            </a:lvl9pPr>
          </a:lstStyle>
          <a:p/>
        </p:txBody>
      </p:sp>
      <p:sp>
        <p:nvSpPr>
          <p:cNvPr id="18" name="Google Shape;18;p4"/>
          <p:cNvSpPr txBox="1"/>
          <p:nvPr>
            <p:ph idx="1" type="body"/>
          </p:nvPr>
        </p:nvSpPr>
        <p:spPr>
          <a:xfrm>
            <a:off x="364468" y="1693927"/>
            <a:ext cx="9963000" cy="5021400"/>
          </a:xfrm>
          <a:prstGeom prst="rect">
            <a:avLst/>
          </a:prstGeom>
        </p:spPr>
        <p:txBody>
          <a:bodyPr anchorCtr="0" anchor="t" bIns="116050" lIns="116050" spcFirstLastPara="1" rIns="116050" wrap="square" tIns="116050">
            <a:normAutofit/>
          </a:bodyPr>
          <a:lstStyle>
            <a:lvl1pPr indent="-374650" lvl="0" marL="457200">
              <a:spcBef>
                <a:spcPts val="0"/>
              </a:spcBef>
              <a:spcAft>
                <a:spcPts val="0"/>
              </a:spcAft>
              <a:buSzPts val="2300"/>
              <a:buChar char="●"/>
              <a:defRPr/>
            </a:lvl1pPr>
            <a:lvl2pPr indent="-342900" lvl="1" marL="914400">
              <a:spcBef>
                <a:spcPts val="0"/>
              </a:spcBef>
              <a:spcAft>
                <a:spcPts val="0"/>
              </a:spcAft>
              <a:buSzPts val="1800"/>
              <a:buChar char="○"/>
              <a:defRPr/>
            </a:lvl2pPr>
            <a:lvl3pPr indent="-342900" lvl="2" marL="1371600">
              <a:spcBef>
                <a:spcPts val="0"/>
              </a:spcBef>
              <a:spcAft>
                <a:spcPts val="0"/>
              </a:spcAft>
              <a:buSzPts val="1800"/>
              <a:buChar char="■"/>
              <a:defRPr/>
            </a:lvl3pPr>
            <a:lvl4pPr indent="-342900" lvl="3" marL="1828800">
              <a:spcBef>
                <a:spcPts val="0"/>
              </a:spcBef>
              <a:spcAft>
                <a:spcPts val="0"/>
              </a:spcAft>
              <a:buSzPts val="1800"/>
              <a:buChar char="●"/>
              <a:defRPr/>
            </a:lvl4pPr>
            <a:lvl5pPr indent="-342900" lvl="4" marL="2286000">
              <a:spcBef>
                <a:spcPts val="0"/>
              </a:spcBef>
              <a:spcAft>
                <a:spcPts val="0"/>
              </a:spcAft>
              <a:buSzPts val="1800"/>
              <a:buChar char="○"/>
              <a:defRPr/>
            </a:lvl5pPr>
            <a:lvl6pPr indent="-342900" lvl="5" marL="2743200">
              <a:spcBef>
                <a:spcPts val="0"/>
              </a:spcBef>
              <a:spcAft>
                <a:spcPts val="0"/>
              </a:spcAft>
              <a:buSzPts val="1800"/>
              <a:buChar char="■"/>
              <a:defRPr/>
            </a:lvl6pPr>
            <a:lvl7pPr indent="-342900" lvl="6" marL="3200400">
              <a:spcBef>
                <a:spcPts val="0"/>
              </a:spcBef>
              <a:spcAft>
                <a:spcPts val="0"/>
              </a:spcAft>
              <a:buSzPts val="1800"/>
              <a:buChar char="●"/>
              <a:defRPr/>
            </a:lvl7pPr>
            <a:lvl8pPr indent="-342900" lvl="7" marL="3657600">
              <a:spcBef>
                <a:spcPts val="0"/>
              </a:spcBef>
              <a:spcAft>
                <a:spcPts val="0"/>
              </a:spcAft>
              <a:buSzPts val="1800"/>
              <a:buChar char="○"/>
              <a:defRPr/>
            </a:lvl8pPr>
            <a:lvl9pPr indent="-342900" lvl="8" marL="4114800">
              <a:spcBef>
                <a:spcPts val="0"/>
              </a:spcBef>
              <a:spcAft>
                <a:spcPts val="0"/>
              </a:spcAft>
              <a:buSzPts val="1800"/>
              <a:buChar char="■"/>
              <a:defRPr/>
            </a:lvl9pPr>
          </a:lstStyle>
          <a:p/>
        </p:txBody>
      </p:sp>
      <p:sp>
        <p:nvSpPr>
          <p:cNvPr id="19" name="Google Shape;19;p4"/>
          <p:cNvSpPr txBox="1"/>
          <p:nvPr>
            <p:ph idx="12" type="sldNum"/>
          </p:nvPr>
        </p:nvSpPr>
        <p:spPr>
          <a:xfrm>
            <a:off x="9906772" y="6854072"/>
            <a:ext cx="641700" cy="578400"/>
          </a:xfrm>
          <a:prstGeom prst="rect">
            <a:avLst/>
          </a:prstGeom>
        </p:spPr>
        <p:txBody>
          <a:bodyPr anchorCtr="0" anchor="ctr" bIns="116050" lIns="116050" spcFirstLastPara="1" rIns="116050" wrap="square" tIns="11605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20" name="Shape 20"/>
        <p:cNvGrpSpPr/>
        <p:nvPr/>
      </p:nvGrpSpPr>
      <p:grpSpPr>
        <a:xfrm>
          <a:off x="0" y="0"/>
          <a:ext cx="0" cy="0"/>
          <a:chOff x="0" y="0"/>
          <a:chExt cx="0" cy="0"/>
        </a:xfrm>
      </p:grpSpPr>
      <p:sp>
        <p:nvSpPr>
          <p:cNvPr id="21" name="Google Shape;21;p5"/>
          <p:cNvSpPr txBox="1"/>
          <p:nvPr>
            <p:ph type="title"/>
          </p:nvPr>
        </p:nvSpPr>
        <p:spPr>
          <a:xfrm>
            <a:off x="364468" y="654105"/>
            <a:ext cx="9963000" cy="841800"/>
          </a:xfrm>
          <a:prstGeom prst="rect">
            <a:avLst/>
          </a:prstGeom>
        </p:spPr>
        <p:txBody>
          <a:bodyPr anchorCtr="0" anchor="t" bIns="116050" lIns="116050" spcFirstLastPara="1" rIns="116050" wrap="square" tIns="116050">
            <a:normAutofit/>
          </a:bodyPr>
          <a:lstStyle>
            <a:lvl1pPr lvl="0">
              <a:spcBef>
                <a:spcPts val="0"/>
              </a:spcBef>
              <a:spcAft>
                <a:spcPts val="0"/>
              </a:spcAft>
              <a:buSzPts val="3600"/>
              <a:buNone/>
              <a:defRPr/>
            </a:lvl1pPr>
            <a:lvl2pPr lvl="1">
              <a:spcBef>
                <a:spcPts val="0"/>
              </a:spcBef>
              <a:spcAft>
                <a:spcPts val="0"/>
              </a:spcAft>
              <a:buSzPts val="3600"/>
              <a:buNone/>
              <a:defRPr/>
            </a:lvl2pPr>
            <a:lvl3pPr lvl="2">
              <a:spcBef>
                <a:spcPts val="0"/>
              </a:spcBef>
              <a:spcAft>
                <a:spcPts val="0"/>
              </a:spcAft>
              <a:buSzPts val="3600"/>
              <a:buNone/>
              <a:defRPr/>
            </a:lvl3pPr>
            <a:lvl4pPr lvl="3">
              <a:spcBef>
                <a:spcPts val="0"/>
              </a:spcBef>
              <a:spcAft>
                <a:spcPts val="0"/>
              </a:spcAft>
              <a:buSzPts val="3600"/>
              <a:buNone/>
              <a:defRPr/>
            </a:lvl4pPr>
            <a:lvl5pPr lvl="4">
              <a:spcBef>
                <a:spcPts val="0"/>
              </a:spcBef>
              <a:spcAft>
                <a:spcPts val="0"/>
              </a:spcAft>
              <a:buSzPts val="3600"/>
              <a:buNone/>
              <a:defRPr/>
            </a:lvl5pPr>
            <a:lvl6pPr lvl="5">
              <a:spcBef>
                <a:spcPts val="0"/>
              </a:spcBef>
              <a:spcAft>
                <a:spcPts val="0"/>
              </a:spcAft>
              <a:buSzPts val="3600"/>
              <a:buNone/>
              <a:defRPr/>
            </a:lvl6pPr>
            <a:lvl7pPr lvl="6">
              <a:spcBef>
                <a:spcPts val="0"/>
              </a:spcBef>
              <a:spcAft>
                <a:spcPts val="0"/>
              </a:spcAft>
              <a:buSzPts val="3600"/>
              <a:buNone/>
              <a:defRPr/>
            </a:lvl7pPr>
            <a:lvl8pPr lvl="7">
              <a:spcBef>
                <a:spcPts val="0"/>
              </a:spcBef>
              <a:spcAft>
                <a:spcPts val="0"/>
              </a:spcAft>
              <a:buSzPts val="3600"/>
              <a:buNone/>
              <a:defRPr/>
            </a:lvl8pPr>
            <a:lvl9pPr lvl="8">
              <a:spcBef>
                <a:spcPts val="0"/>
              </a:spcBef>
              <a:spcAft>
                <a:spcPts val="0"/>
              </a:spcAft>
              <a:buSzPts val="3600"/>
              <a:buNone/>
              <a:defRPr/>
            </a:lvl9pPr>
          </a:lstStyle>
          <a:p/>
        </p:txBody>
      </p:sp>
      <p:sp>
        <p:nvSpPr>
          <p:cNvPr id="22" name="Google Shape;22;p5"/>
          <p:cNvSpPr txBox="1"/>
          <p:nvPr>
            <p:ph idx="1" type="body"/>
          </p:nvPr>
        </p:nvSpPr>
        <p:spPr>
          <a:xfrm>
            <a:off x="364468" y="1693927"/>
            <a:ext cx="4677000" cy="5021400"/>
          </a:xfrm>
          <a:prstGeom prst="rect">
            <a:avLst/>
          </a:prstGeom>
        </p:spPr>
        <p:txBody>
          <a:bodyPr anchorCtr="0" anchor="t" bIns="116050" lIns="116050" spcFirstLastPara="1" rIns="116050" wrap="square" tIns="116050">
            <a:normAutofit/>
          </a:bodyPr>
          <a:lstStyle>
            <a:lvl1pPr indent="-342900" lvl="0" marL="457200">
              <a:spcBef>
                <a:spcPts val="0"/>
              </a:spcBef>
              <a:spcAft>
                <a:spcPts val="0"/>
              </a:spcAft>
              <a:buSzPts val="1800"/>
              <a:buChar char="●"/>
              <a:defRPr sz="1800"/>
            </a:lvl1pPr>
            <a:lvl2pPr indent="-323850" lvl="1" marL="914400">
              <a:spcBef>
                <a:spcPts val="0"/>
              </a:spcBef>
              <a:spcAft>
                <a:spcPts val="0"/>
              </a:spcAft>
              <a:buSzPts val="1500"/>
              <a:buChar char="○"/>
              <a:defRPr sz="1500"/>
            </a:lvl2pPr>
            <a:lvl3pPr indent="-323850" lvl="2" marL="1371600">
              <a:spcBef>
                <a:spcPts val="0"/>
              </a:spcBef>
              <a:spcAft>
                <a:spcPts val="0"/>
              </a:spcAft>
              <a:buSzPts val="1500"/>
              <a:buChar char="■"/>
              <a:defRPr sz="1500"/>
            </a:lvl3pPr>
            <a:lvl4pPr indent="-323850" lvl="3" marL="1828800">
              <a:spcBef>
                <a:spcPts val="0"/>
              </a:spcBef>
              <a:spcAft>
                <a:spcPts val="0"/>
              </a:spcAft>
              <a:buSzPts val="1500"/>
              <a:buChar char="●"/>
              <a:defRPr sz="1500"/>
            </a:lvl4pPr>
            <a:lvl5pPr indent="-323850" lvl="4" marL="2286000">
              <a:spcBef>
                <a:spcPts val="0"/>
              </a:spcBef>
              <a:spcAft>
                <a:spcPts val="0"/>
              </a:spcAft>
              <a:buSzPts val="1500"/>
              <a:buChar char="○"/>
              <a:defRPr sz="1500"/>
            </a:lvl5pPr>
            <a:lvl6pPr indent="-323850" lvl="5" marL="2743200">
              <a:spcBef>
                <a:spcPts val="0"/>
              </a:spcBef>
              <a:spcAft>
                <a:spcPts val="0"/>
              </a:spcAft>
              <a:buSzPts val="1500"/>
              <a:buChar char="■"/>
              <a:defRPr sz="1500"/>
            </a:lvl6pPr>
            <a:lvl7pPr indent="-323850" lvl="6" marL="3200400">
              <a:spcBef>
                <a:spcPts val="0"/>
              </a:spcBef>
              <a:spcAft>
                <a:spcPts val="0"/>
              </a:spcAft>
              <a:buSzPts val="1500"/>
              <a:buChar char="●"/>
              <a:defRPr sz="1500"/>
            </a:lvl7pPr>
            <a:lvl8pPr indent="-323850" lvl="7" marL="3657600">
              <a:spcBef>
                <a:spcPts val="0"/>
              </a:spcBef>
              <a:spcAft>
                <a:spcPts val="0"/>
              </a:spcAft>
              <a:buSzPts val="1500"/>
              <a:buChar char="○"/>
              <a:defRPr sz="1500"/>
            </a:lvl8pPr>
            <a:lvl9pPr indent="-323850" lvl="8" marL="4114800">
              <a:spcBef>
                <a:spcPts val="0"/>
              </a:spcBef>
              <a:spcAft>
                <a:spcPts val="0"/>
              </a:spcAft>
              <a:buSzPts val="1500"/>
              <a:buChar char="■"/>
              <a:defRPr sz="1500"/>
            </a:lvl9pPr>
          </a:lstStyle>
          <a:p/>
        </p:txBody>
      </p:sp>
      <p:sp>
        <p:nvSpPr>
          <p:cNvPr id="23" name="Google Shape;23;p5"/>
          <p:cNvSpPr txBox="1"/>
          <p:nvPr>
            <p:ph idx="2" type="body"/>
          </p:nvPr>
        </p:nvSpPr>
        <p:spPr>
          <a:xfrm>
            <a:off x="5650483" y="1693927"/>
            <a:ext cx="4677000" cy="5021400"/>
          </a:xfrm>
          <a:prstGeom prst="rect">
            <a:avLst/>
          </a:prstGeom>
        </p:spPr>
        <p:txBody>
          <a:bodyPr anchorCtr="0" anchor="t" bIns="116050" lIns="116050" spcFirstLastPara="1" rIns="116050" wrap="square" tIns="116050">
            <a:normAutofit/>
          </a:bodyPr>
          <a:lstStyle>
            <a:lvl1pPr indent="-342900" lvl="0" marL="457200">
              <a:spcBef>
                <a:spcPts val="0"/>
              </a:spcBef>
              <a:spcAft>
                <a:spcPts val="0"/>
              </a:spcAft>
              <a:buSzPts val="1800"/>
              <a:buChar char="●"/>
              <a:defRPr sz="1800"/>
            </a:lvl1pPr>
            <a:lvl2pPr indent="-323850" lvl="1" marL="914400">
              <a:spcBef>
                <a:spcPts val="0"/>
              </a:spcBef>
              <a:spcAft>
                <a:spcPts val="0"/>
              </a:spcAft>
              <a:buSzPts val="1500"/>
              <a:buChar char="○"/>
              <a:defRPr sz="1500"/>
            </a:lvl2pPr>
            <a:lvl3pPr indent="-323850" lvl="2" marL="1371600">
              <a:spcBef>
                <a:spcPts val="0"/>
              </a:spcBef>
              <a:spcAft>
                <a:spcPts val="0"/>
              </a:spcAft>
              <a:buSzPts val="1500"/>
              <a:buChar char="■"/>
              <a:defRPr sz="1500"/>
            </a:lvl3pPr>
            <a:lvl4pPr indent="-323850" lvl="3" marL="1828800">
              <a:spcBef>
                <a:spcPts val="0"/>
              </a:spcBef>
              <a:spcAft>
                <a:spcPts val="0"/>
              </a:spcAft>
              <a:buSzPts val="1500"/>
              <a:buChar char="●"/>
              <a:defRPr sz="1500"/>
            </a:lvl4pPr>
            <a:lvl5pPr indent="-323850" lvl="4" marL="2286000">
              <a:spcBef>
                <a:spcPts val="0"/>
              </a:spcBef>
              <a:spcAft>
                <a:spcPts val="0"/>
              </a:spcAft>
              <a:buSzPts val="1500"/>
              <a:buChar char="○"/>
              <a:defRPr sz="1500"/>
            </a:lvl5pPr>
            <a:lvl6pPr indent="-323850" lvl="5" marL="2743200">
              <a:spcBef>
                <a:spcPts val="0"/>
              </a:spcBef>
              <a:spcAft>
                <a:spcPts val="0"/>
              </a:spcAft>
              <a:buSzPts val="1500"/>
              <a:buChar char="■"/>
              <a:defRPr sz="1500"/>
            </a:lvl6pPr>
            <a:lvl7pPr indent="-323850" lvl="6" marL="3200400">
              <a:spcBef>
                <a:spcPts val="0"/>
              </a:spcBef>
              <a:spcAft>
                <a:spcPts val="0"/>
              </a:spcAft>
              <a:buSzPts val="1500"/>
              <a:buChar char="●"/>
              <a:defRPr sz="1500"/>
            </a:lvl7pPr>
            <a:lvl8pPr indent="-323850" lvl="7" marL="3657600">
              <a:spcBef>
                <a:spcPts val="0"/>
              </a:spcBef>
              <a:spcAft>
                <a:spcPts val="0"/>
              </a:spcAft>
              <a:buSzPts val="1500"/>
              <a:buChar char="○"/>
              <a:defRPr sz="1500"/>
            </a:lvl8pPr>
            <a:lvl9pPr indent="-323850" lvl="8" marL="4114800">
              <a:spcBef>
                <a:spcPts val="0"/>
              </a:spcBef>
              <a:spcAft>
                <a:spcPts val="0"/>
              </a:spcAft>
              <a:buSzPts val="1500"/>
              <a:buChar char="■"/>
              <a:defRPr sz="1500"/>
            </a:lvl9pPr>
          </a:lstStyle>
          <a:p/>
        </p:txBody>
      </p:sp>
      <p:sp>
        <p:nvSpPr>
          <p:cNvPr id="24" name="Google Shape;24;p5"/>
          <p:cNvSpPr txBox="1"/>
          <p:nvPr>
            <p:ph idx="12" type="sldNum"/>
          </p:nvPr>
        </p:nvSpPr>
        <p:spPr>
          <a:xfrm>
            <a:off x="9906772" y="6854072"/>
            <a:ext cx="641700" cy="578400"/>
          </a:xfrm>
          <a:prstGeom prst="rect">
            <a:avLst/>
          </a:prstGeom>
        </p:spPr>
        <p:txBody>
          <a:bodyPr anchorCtr="0" anchor="ctr" bIns="116050" lIns="116050" spcFirstLastPara="1" rIns="116050" wrap="square" tIns="11605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25" name="Shape 25"/>
        <p:cNvGrpSpPr/>
        <p:nvPr/>
      </p:nvGrpSpPr>
      <p:grpSpPr>
        <a:xfrm>
          <a:off x="0" y="0"/>
          <a:ext cx="0" cy="0"/>
          <a:chOff x="0" y="0"/>
          <a:chExt cx="0" cy="0"/>
        </a:xfrm>
      </p:grpSpPr>
      <p:sp>
        <p:nvSpPr>
          <p:cNvPr id="26" name="Google Shape;26;p6"/>
          <p:cNvSpPr txBox="1"/>
          <p:nvPr>
            <p:ph type="title"/>
          </p:nvPr>
        </p:nvSpPr>
        <p:spPr>
          <a:xfrm>
            <a:off x="364468" y="654105"/>
            <a:ext cx="9963000" cy="841800"/>
          </a:xfrm>
          <a:prstGeom prst="rect">
            <a:avLst/>
          </a:prstGeom>
        </p:spPr>
        <p:txBody>
          <a:bodyPr anchorCtr="0" anchor="t" bIns="116050" lIns="116050" spcFirstLastPara="1" rIns="116050" wrap="square" tIns="116050">
            <a:normAutofit/>
          </a:bodyPr>
          <a:lstStyle>
            <a:lvl1pPr lvl="0">
              <a:spcBef>
                <a:spcPts val="0"/>
              </a:spcBef>
              <a:spcAft>
                <a:spcPts val="0"/>
              </a:spcAft>
              <a:buSzPts val="3600"/>
              <a:buNone/>
              <a:defRPr/>
            </a:lvl1pPr>
            <a:lvl2pPr lvl="1">
              <a:spcBef>
                <a:spcPts val="0"/>
              </a:spcBef>
              <a:spcAft>
                <a:spcPts val="0"/>
              </a:spcAft>
              <a:buSzPts val="3600"/>
              <a:buNone/>
              <a:defRPr/>
            </a:lvl2pPr>
            <a:lvl3pPr lvl="2">
              <a:spcBef>
                <a:spcPts val="0"/>
              </a:spcBef>
              <a:spcAft>
                <a:spcPts val="0"/>
              </a:spcAft>
              <a:buSzPts val="3600"/>
              <a:buNone/>
              <a:defRPr/>
            </a:lvl3pPr>
            <a:lvl4pPr lvl="3">
              <a:spcBef>
                <a:spcPts val="0"/>
              </a:spcBef>
              <a:spcAft>
                <a:spcPts val="0"/>
              </a:spcAft>
              <a:buSzPts val="3600"/>
              <a:buNone/>
              <a:defRPr/>
            </a:lvl4pPr>
            <a:lvl5pPr lvl="4">
              <a:spcBef>
                <a:spcPts val="0"/>
              </a:spcBef>
              <a:spcAft>
                <a:spcPts val="0"/>
              </a:spcAft>
              <a:buSzPts val="3600"/>
              <a:buNone/>
              <a:defRPr/>
            </a:lvl5pPr>
            <a:lvl6pPr lvl="5">
              <a:spcBef>
                <a:spcPts val="0"/>
              </a:spcBef>
              <a:spcAft>
                <a:spcPts val="0"/>
              </a:spcAft>
              <a:buSzPts val="3600"/>
              <a:buNone/>
              <a:defRPr/>
            </a:lvl6pPr>
            <a:lvl7pPr lvl="6">
              <a:spcBef>
                <a:spcPts val="0"/>
              </a:spcBef>
              <a:spcAft>
                <a:spcPts val="0"/>
              </a:spcAft>
              <a:buSzPts val="3600"/>
              <a:buNone/>
              <a:defRPr/>
            </a:lvl7pPr>
            <a:lvl8pPr lvl="7">
              <a:spcBef>
                <a:spcPts val="0"/>
              </a:spcBef>
              <a:spcAft>
                <a:spcPts val="0"/>
              </a:spcAft>
              <a:buSzPts val="3600"/>
              <a:buNone/>
              <a:defRPr/>
            </a:lvl8pPr>
            <a:lvl9pPr lvl="8">
              <a:spcBef>
                <a:spcPts val="0"/>
              </a:spcBef>
              <a:spcAft>
                <a:spcPts val="0"/>
              </a:spcAft>
              <a:buSzPts val="3600"/>
              <a:buNone/>
              <a:defRPr/>
            </a:lvl9pPr>
          </a:lstStyle>
          <a:p/>
        </p:txBody>
      </p:sp>
      <p:sp>
        <p:nvSpPr>
          <p:cNvPr id="27" name="Google Shape;27;p6"/>
          <p:cNvSpPr txBox="1"/>
          <p:nvPr>
            <p:ph idx="12" type="sldNum"/>
          </p:nvPr>
        </p:nvSpPr>
        <p:spPr>
          <a:xfrm>
            <a:off x="9906772" y="6854072"/>
            <a:ext cx="641700" cy="578400"/>
          </a:xfrm>
          <a:prstGeom prst="rect">
            <a:avLst/>
          </a:prstGeom>
        </p:spPr>
        <p:txBody>
          <a:bodyPr anchorCtr="0" anchor="ctr" bIns="116050" lIns="116050" spcFirstLastPara="1" rIns="116050" wrap="square" tIns="11605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28" name="Shape 28"/>
        <p:cNvGrpSpPr/>
        <p:nvPr/>
      </p:nvGrpSpPr>
      <p:grpSpPr>
        <a:xfrm>
          <a:off x="0" y="0"/>
          <a:ext cx="0" cy="0"/>
          <a:chOff x="0" y="0"/>
          <a:chExt cx="0" cy="0"/>
        </a:xfrm>
      </p:grpSpPr>
      <p:sp>
        <p:nvSpPr>
          <p:cNvPr id="29" name="Google Shape;29;p7"/>
          <p:cNvSpPr txBox="1"/>
          <p:nvPr>
            <p:ph type="title"/>
          </p:nvPr>
        </p:nvSpPr>
        <p:spPr>
          <a:xfrm>
            <a:off x="364468" y="816630"/>
            <a:ext cx="3283500" cy="1110600"/>
          </a:xfrm>
          <a:prstGeom prst="rect">
            <a:avLst/>
          </a:prstGeom>
        </p:spPr>
        <p:txBody>
          <a:bodyPr anchorCtr="0" anchor="b" bIns="116050" lIns="116050" spcFirstLastPara="1" rIns="116050" wrap="square" tIns="116050">
            <a:normAutofit/>
          </a:bodyPr>
          <a:lstStyle>
            <a:lvl1pPr lvl="0">
              <a:spcBef>
                <a:spcPts val="0"/>
              </a:spcBef>
              <a:spcAft>
                <a:spcPts val="0"/>
              </a:spcAft>
              <a:buSzPts val="3000"/>
              <a:buNone/>
              <a:defRPr sz="3000"/>
            </a:lvl1pPr>
            <a:lvl2pPr lvl="1">
              <a:spcBef>
                <a:spcPts val="0"/>
              </a:spcBef>
              <a:spcAft>
                <a:spcPts val="0"/>
              </a:spcAft>
              <a:buSzPts val="3000"/>
              <a:buNone/>
              <a:defRPr sz="3000"/>
            </a:lvl2pPr>
            <a:lvl3pPr lvl="2">
              <a:spcBef>
                <a:spcPts val="0"/>
              </a:spcBef>
              <a:spcAft>
                <a:spcPts val="0"/>
              </a:spcAft>
              <a:buSzPts val="3000"/>
              <a:buNone/>
              <a:defRPr sz="3000"/>
            </a:lvl3pPr>
            <a:lvl4pPr lvl="3">
              <a:spcBef>
                <a:spcPts val="0"/>
              </a:spcBef>
              <a:spcAft>
                <a:spcPts val="0"/>
              </a:spcAft>
              <a:buSzPts val="3000"/>
              <a:buNone/>
              <a:defRPr sz="3000"/>
            </a:lvl4pPr>
            <a:lvl5pPr lvl="4">
              <a:spcBef>
                <a:spcPts val="0"/>
              </a:spcBef>
              <a:spcAft>
                <a:spcPts val="0"/>
              </a:spcAft>
              <a:buSzPts val="3000"/>
              <a:buNone/>
              <a:defRPr sz="3000"/>
            </a:lvl5pPr>
            <a:lvl6pPr lvl="5">
              <a:spcBef>
                <a:spcPts val="0"/>
              </a:spcBef>
              <a:spcAft>
                <a:spcPts val="0"/>
              </a:spcAft>
              <a:buSzPts val="3000"/>
              <a:buNone/>
              <a:defRPr sz="3000"/>
            </a:lvl6pPr>
            <a:lvl7pPr lvl="6">
              <a:spcBef>
                <a:spcPts val="0"/>
              </a:spcBef>
              <a:spcAft>
                <a:spcPts val="0"/>
              </a:spcAft>
              <a:buSzPts val="3000"/>
              <a:buNone/>
              <a:defRPr sz="3000"/>
            </a:lvl7pPr>
            <a:lvl8pPr lvl="7">
              <a:spcBef>
                <a:spcPts val="0"/>
              </a:spcBef>
              <a:spcAft>
                <a:spcPts val="0"/>
              </a:spcAft>
              <a:buSzPts val="3000"/>
              <a:buNone/>
              <a:defRPr sz="3000"/>
            </a:lvl8pPr>
            <a:lvl9pPr lvl="8">
              <a:spcBef>
                <a:spcPts val="0"/>
              </a:spcBef>
              <a:spcAft>
                <a:spcPts val="0"/>
              </a:spcAft>
              <a:buSzPts val="3000"/>
              <a:buNone/>
              <a:defRPr sz="3000"/>
            </a:lvl9pPr>
          </a:lstStyle>
          <a:p/>
        </p:txBody>
      </p:sp>
      <p:sp>
        <p:nvSpPr>
          <p:cNvPr id="30" name="Google Shape;30;p7"/>
          <p:cNvSpPr txBox="1"/>
          <p:nvPr>
            <p:ph idx="1" type="body"/>
          </p:nvPr>
        </p:nvSpPr>
        <p:spPr>
          <a:xfrm>
            <a:off x="364468" y="2042457"/>
            <a:ext cx="3283500" cy="4673100"/>
          </a:xfrm>
          <a:prstGeom prst="rect">
            <a:avLst/>
          </a:prstGeom>
        </p:spPr>
        <p:txBody>
          <a:bodyPr anchorCtr="0" anchor="t" bIns="116050" lIns="116050" spcFirstLastPara="1" rIns="116050" wrap="square" tIns="116050">
            <a:normAutofit/>
          </a:bodyPr>
          <a:lstStyle>
            <a:lvl1pPr indent="-323850" lvl="0" marL="457200">
              <a:spcBef>
                <a:spcPts val="0"/>
              </a:spcBef>
              <a:spcAft>
                <a:spcPts val="0"/>
              </a:spcAft>
              <a:buSzPts val="1500"/>
              <a:buChar char="●"/>
              <a:defRPr sz="1500"/>
            </a:lvl1pPr>
            <a:lvl2pPr indent="-323850" lvl="1" marL="914400">
              <a:spcBef>
                <a:spcPts val="0"/>
              </a:spcBef>
              <a:spcAft>
                <a:spcPts val="0"/>
              </a:spcAft>
              <a:buSzPts val="1500"/>
              <a:buChar char="○"/>
              <a:defRPr sz="1500"/>
            </a:lvl2pPr>
            <a:lvl3pPr indent="-323850" lvl="2" marL="1371600">
              <a:spcBef>
                <a:spcPts val="0"/>
              </a:spcBef>
              <a:spcAft>
                <a:spcPts val="0"/>
              </a:spcAft>
              <a:buSzPts val="1500"/>
              <a:buChar char="■"/>
              <a:defRPr sz="1500"/>
            </a:lvl3pPr>
            <a:lvl4pPr indent="-323850" lvl="3" marL="1828800">
              <a:spcBef>
                <a:spcPts val="0"/>
              </a:spcBef>
              <a:spcAft>
                <a:spcPts val="0"/>
              </a:spcAft>
              <a:buSzPts val="1500"/>
              <a:buChar char="●"/>
              <a:defRPr sz="1500"/>
            </a:lvl4pPr>
            <a:lvl5pPr indent="-323850" lvl="4" marL="2286000">
              <a:spcBef>
                <a:spcPts val="0"/>
              </a:spcBef>
              <a:spcAft>
                <a:spcPts val="0"/>
              </a:spcAft>
              <a:buSzPts val="1500"/>
              <a:buChar char="○"/>
              <a:defRPr sz="1500"/>
            </a:lvl5pPr>
            <a:lvl6pPr indent="-323850" lvl="5" marL="2743200">
              <a:spcBef>
                <a:spcPts val="0"/>
              </a:spcBef>
              <a:spcAft>
                <a:spcPts val="0"/>
              </a:spcAft>
              <a:buSzPts val="1500"/>
              <a:buChar char="■"/>
              <a:defRPr sz="1500"/>
            </a:lvl6pPr>
            <a:lvl7pPr indent="-323850" lvl="6" marL="3200400">
              <a:spcBef>
                <a:spcPts val="0"/>
              </a:spcBef>
              <a:spcAft>
                <a:spcPts val="0"/>
              </a:spcAft>
              <a:buSzPts val="1500"/>
              <a:buChar char="●"/>
              <a:defRPr sz="1500"/>
            </a:lvl7pPr>
            <a:lvl8pPr indent="-323850" lvl="7" marL="3657600">
              <a:spcBef>
                <a:spcPts val="0"/>
              </a:spcBef>
              <a:spcAft>
                <a:spcPts val="0"/>
              </a:spcAft>
              <a:buSzPts val="1500"/>
              <a:buChar char="○"/>
              <a:defRPr sz="1500"/>
            </a:lvl8pPr>
            <a:lvl9pPr indent="-323850" lvl="8" marL="4114800">
              <a:spcBef>
                <a:spcPts val="0"/>
              </a:spcBef>
              <a:spcAft>
                <a:spcPts val="0"/>
              </a:spcAft>
              <a:buSzPts val="1500"/>
              <a:buChar char="■"/>
              <a:defRPr sz="1500"/>
            </a:lvl9pPr>
          </a:lstStyle>
          <a:p/>
        </p:txBody>
      </p:sp>
      <p:sp>
        <p:nvSpPr>
          <p:cNvPr id="31" name="Google Shape;31;p7"/>
          <p:cNvSpPr txBox="1"/>
          <p:nvPr>
            <p:ph idx="12" type="sldNum"/>
          </p:nvPr>
        </p:nvSpPr>
        <p:spPr>
          <a:xfrm>
            <a:off x="9906772" y="6854072"/>
            <a:ext cx="641700" cy="578400"/>
          </a:xfrm>
          <a:prstGeom prst="rect">
            <a:avLst/>
          </a:prstGeom>
        </p:spPr>
        <p:txBody>
          <a:bodyPr anchorCtr="0" anchor="ctr" bIns="116050" lIns="116050" spcFirstLastPara="1" rIns="116050" wrap="square" tIns="11605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32" name="Shape 32"/>
        <p:cNvGrpSpPr/>
        <p:nvPr/>
      </p:nvGrpSpPr>
      <p:grpSpPr>
        <a:xfrm>
          <a:off x="0" y="0"/>
          <a:ext cx="0" cy="0"/>
          <a:chOff x="0" y="0"/>
          <a:chExt cx="0" cy="0"/>
        </a:xfrm>
      </p:grpSpPr>
      <p:sp>
        <p:nvSpPr>
          <p:cNvPr id="33" name="Google Shape;33;p8"/>
          <p:cNvSpPr txBox="1"/>
          <p:nvPr>
            <p:ph type="title"/>
          </p:nvPr>
        </p:nvSpPr>
        <p:spPr>
          <a:xfrm>
            <a:off x="573245" y="661638"/>
            <a:ext cx="7445700" cy="6012600"/>
          </a:xfrm>
          <a:prstGeom prst="rect">
            <a:avLst/>
          </a:prstGeom>
        </p:spPr>
        <p:txBody>
          <a:bodyPr anchorCtr="0" anchor="ctr" bIns="116050" lIns="116050" spcFirstLastPara="1" rIns="116050" wrap="square" tIns="116050">
            <a:normAutofit/>
          </a:bodyPr>
          <a:lstStyle>
            <a:lvl1pPr lvl="0">
              <a:spcBef>
                <a:spcPts val="0"/>
              </a:spcBef>
              <a:spcAft>
                <a:spcPts val="0"/>
              </a:spcAft>
              <a:buSzPts val="6100"/>
              <a:buNone/>
              <a:defRPr sz="6100"/>
            </a:lvl1pPr>
            <a:lvl2pPr lvl="1">
              <a:spcBef>
                <a:spcPts val="0"/>
              </a:spcBef>
              <a:spcAft>
                <a:spcPts val="0"/>
              </a:spcAft>
              <a:buSzPts val="6100"/>
              <a:buNone/>
              <a:defRPr sz="6100"/>
            </a:lvl2pPr>
            <a:lvl3pPr lvl="2">
              <a:spcBef>
                <a:spcPts val="0"/>
              </a:spcBef>
              <a:spcAft>
                <a:spcPts val="0"/>
              </a:spcAft>
              <a:buSzPts val="6100"/>
              <a:buNone/>
              <a:defRPr sz="6100"/>
            </a:lvl3pPr>
            <a:lvl4pPr lvl="3">
              <a:spcBef>
                <a:spcPts val="0"/>
              </a:spcBef>
              <a:spcAft>
                <a:spcPts val="0"/>
              </a:spcAft>
              <a:buSzPts val="6100"/>
              <a:buNone/>
              <a:defRPr sz="6100"/>
            </a:lvl4pPr>
            <a:lvl5pPr lvl="4">
              <a:spcBef>
                <a:spcPts val="0"/>
              </a:spcBef>
              <a:spcAft>
                <a:spcPts val="0"/>
              </a:spcAft>
              <a:buSzPts val="6100"/>
              <a:buNone/>
              <a:defRPr sz="6100"/>
            </a:lvl5pPr>
            <a:lvl6pPr lvl="5">
              <a:spcBef>
                <a:spcPts val="0"/>
              </a:spcBef>
              <a:spcAft>
                <a:spcPts val="0"/>
              </a:spcAft>
              <a:buSzPts val="6100"/>
              <a:buNone/>
              <a:defRPr sz="6100"/>
            </a:lvl6pPr>
            <a:lvl7pPr lvl="6">
              <a:spcBef>
                <a:spcPts val="0"/>
              </a:spcBef>
              <a:spcAft>
                <a:spcPts val="0"/>
              </a:spcAft>
              <a:buSzPts val="6100"/>
              <a:buNone/>
              <a:defRPr sz="6100"/>
            </a:lvl7pPr>
            <a:lvl8pPr lvl="7">
              <a:spcBef>
                <a:spcPts val="0"/>
              </a:spcBef>
              <a:spcAft>
                <a:spcPts val="0"/>
              </a:spcAft>
              <a:buSzPts val="6100"/>
              <a:buNone/>
              <a:defRPr sz="6100"/>
            </a:lvl8pPr>
            <a:lvl9pPr lvl="8">
              <a:spcBef>
                <a:spcPts val="0"/>
              </a:spcBef>
              <a:spcAft>
                <a:spcPts val="0"/>
              </a:spcAft>
              <a:buSzPts val="6100"/>
              <a:buNone/>
              <a:defRPr sz="6100"/>
            </a:lvl9pPr>
          </a:lstStyle>
          <a:p/>
        </p:txBody>
      </p:sp>
      <p:sp>
        <p:nvSpPr>
          <p:cNvPr id="34" name="Google Shape;34;p8"/>
          <p:cNvSpPr txBox="1"/>
          <p:nvPr>
            <p:ph idx="12" type="sldNum"/>
          </p:nvPr>
        </p:nvSpPr>
        <p:spPr>
          <a:xfrm>
            <a:off x="9906772" y="6854072"/>
            <a:ext cx="641700" cy="578400"/>
          </a:xfrm>
          <a:prstGeom prst="rect">
            <a:avLst/>
          </a:prstGeom>
        </p:spPr>
        <p:txBody>
          <a:bodyPr anchorCtr="0" anchor="ctr" bIns="116050" lIns="116050" spcFirstLastPara="1" rIns="116050" wrap="square" tIns="11605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35" name="Shape 35"/>
        <p:cNvGrpSpPr/>
        <p:nvPr/>
      </p:nvGrpSpPr>
      <p:grpSpPr>
        <a:xfrm>
          <a:off x="0" y="0"/>
          <a:ext cx="0" cy="0"/>
          <a:chOff x="0" y="0"/>
          <a:chExt cx="0" cy="0"/>
        </a:xfrm>
      </p:grpSpPr>
      <p:sp>
        <p:nvSpPr>
          <p:cNvPr id="36" name="Google Shape;36;p9"/>
          <p:cNvSpPr/>
          <p:nvPr/>
        </p:nvSpPr>
        <p:spPr>
          <a:xfrm>
            <a:off x="5346000" y="-184"/>
            <a:ext cx="5346000" cy="7560000"/>
          </a:xfrm>
          <a:prstGeom prst="rect">
            <a:avLst/>
          </a:prstGeom>
          <a:solidFill>
            <a:schemeClr val="lt2"/>
          </a:solidFill>
          <a:ln>
            <a:noFill/>
          </a:ln>
        </p:spPr>
        <p:txBody>
          <a:bodyPr anchorCtr="0" anchor="ctr" bIns="116050" lIns="116050" spcFirstLastPara="1" rIns="116050" wrap="square" tIns="116050">
            <a:noAutofit/>
          </a:bodyPr>
          <a:lstStyle/>
          <a:p>
            <a:pPr indent="0" lvl="0" marL="0" rtl="0" algn="l">
              <a:spcBef>
                <a:spcPts val="0"/>
              </a:spcBef>
              <a:spcAft>
                <a:spcPts val="0"/>
              </a:spcAft>
              <a:buNone/>
            </a:pPr>
            <a:r>
              <a:t/>
            </a:r>
            <a:endParaRPr/>
          </a:p>
        </p:txBody>
      </p:sp>
      <p:sp>
        <p:nvSpPr>
          <p:cNvPr id="37" name="Google Shape;37;p9"/>
          <p:cNvSpPr txBox="1"/>
          <p:nvPr>
            <p:ph type="title"/>
          </p:nvPr>
        </p:nvSpPr>
        <p:spPr>
          <a:xfrm>
            <a:off x="310447" y="1812541"/>
            <a:ext cx="4730100" cy="2178600"/>
          </a:xfrm>
          <a:prstGeom prst="rect">
            <a:avLst/>
          </a:prstGeom>
        </p:spPr>
        <p:txBody>
          <a:bodyPr anchorCtr="0" anchor="b" bIns="116050" lIns="116050" spcFirstLastPara="1" rIns="116050" wrap="square" tIns="116050">
            <a:normAutofit/>
          </a:bodyPr>
          <a:lstStyle>
            <a:lvl1pPr lvl="0" algn="ctr">
              <a:spcBef>
                <a:spcPts val="0"/>
              </a:spcBef>
              <a:spcAft>
                <a:spcPts val="0"/>
              </a:spcAft>
              <a:buSzPts val="5300"/>
              <a:buNone/>
              <a:defRPr sz="5300"/>
            </a:lvl1pPr>
            <a:lvl2pPr lvl="1" algn="ctr">
              <a:spcBef>
                <a:spcPts val="0"/>
              </a:spcBef>
              <a:spcAft>
                <a:spcPts val="0"/>
              </a:spcAft>
              <a:buSzPts val="5300"/>
              <a:buNone/>
              <a:defRPr sz="5300"/>
            </a:lvl2pPr>
            <a:lvl3pPr lvl="2" algn="ctr">
              <a:spcBef>
                <a:spcPts val="0"/>
              </a:spcBef>
              <a:spcAft>
                <a:spcPts val="0"/>
              </a:spcAft>
              <a:buSzPts val="5300"/>
              <a:buNone/>
              <a:defRPr sz="5300"/>
            </a:lvl3pPr>
            <a:lvl4pPr lvl="3" algn="ctr">
              <a:spcBef>
                <a:spcPts val="0"/>
              </a:spcBef>
              <a:spcAft>
                <a:spcPts val="0"/>
              </a:spcAft>
              <a:buSzPts val="5300"/>
              <a:buNone/>
              <a:defRPr sz="5300"/>
            </a:lvl4pPr>
            <a:lvl5pPr lvl="4" algn="ctr">
              <a:spcBef>
                <a:spcPts val="0"/>
              </a:spcBef>
              <a:spcAft>
                <a:spcPts val="0"/>
              </a:spcAft>
              <a:buSzPts val="5300"/>
              <a:buNone/>
              <a:defRPr sz="5300"/>
            </a:lvl5pPr>
            <a:lvl6pPr lvl="5" algn="ctr">
              <a:spcBef>
                <a:spcPts val="0"/>
              </a:spcBef>
              <a:spcAft>
                <a:spcPts val="0"/>
              </a:spcAft>
              <a:buSzPts val="5300"/>
              <a:buNone/>
              <a:defRPr sz="5300"/>
            </a:lvl6pPr>
            <a:lvl7pPr lvl="6" algn="ctr">
              <a:spcBef>
                <a:spcPts val="0"/>
              </a:spcBef>
              <a:spcAft>
                <a:spcPts val="0"/>
              </a:spcAft>
              <a:buSzPts val="5300"/>
              <a:buNone/>
              <a:defRPr sz="5300"/>
            </a:lvl7pPr>
            <a:lvl8pPr lvl="7" algn="ctr">
              <a:spcBef>
                <a:spcPts val="0"/>
              </a:spcBef>
              <a:spcAft>
                <a:spcPts val="0"/>
              </a:spcAft>
              <a:buSzPts val="5300"/>
              <a:buNone/>
              <a:defRPr sz="5300"/>
            </a:lvl8pPr>
            <a:lvl9pPr lvl="8" algn="ctr">
              <a:spcBef>
                <a:spcPts val="0"/>
              </a:spcBef>
              <a:spcAft>
                <a:spcPts val="0"/>
              </a:spcAft>
              <a:buSzPts val="5300"/>
              <a:buNone/>
              <a:defRPr sz="5300"/>
            </a:lvl9pPr>
          </a:lstStyle>
          <a:p/>
        </p:txBody>
      </p:sp>
      <p:sp>
        <p:nvSpPr>
          <p:cNvPr id="38" name="Google Shape;38;p9"/>
          <p:cNvSpPr txBox="1"/>
          <p:nvPr>
            <p:ph idx="1" type="subTitle"/>
          </p:nvPr>
        </p:nvSpPr>
        <p:spPr>
          <a:xfrm>
            <a:off x="310447" y="4120005"/>
            <a:ext cx="4730100" cy="1815300"/>
          </a:xfrm>
          <a:prstGeom prst="rect">
            <a:avLst/>
          </a:prstGeom>
        </p:spPr>
        <p:txBody>
          <a:bodyPr anchorCtr="0" anchor="t" bIns="116050" lIns="116050" spcFirstLastPara="1" rIns="116050" wrap="square" tIns="116050">
            <a:normAutofit/>
          </a:bodyPr>
          <a:lstStyle>
            <a:lvl1pPr lvl="0" algn="ctr">
              <a:lnSpc>
                <a:spcPct val="100000"/>
              </a:lnSpc>
              <a:spcBef>
                <a:spcPts val="0"/>
              </a:spcBef>
              <a:spcAft>
                <a:spcPts val="0"/>
              </a:spcAft>
              <a:buSzPts val="2700"/>
              <a:buNone/>
              <a:defRPr sz="2700"/>
            </a:lvl1pPr>
            <a:lvl2pPr lvl="1" algn="ctr">
              <a:lnSpc>
                <a:spcPct val="100000"/>
              </a:lnSpc>
              <a:spcBef>
                <a:spcPts val="0"/>
              </a:spcBef>
              <a:spcAft>
                <a:spcPts val="0"/>
              </a:spcAft>
              <a:buSzPts val="2700"/>
              <a:buNone/>
              <a:defRPr sz="2700"/>
            </a:lvl2pPr>
            <a:lvl3pPr lvl="2" algn="ctr">
              <a:lnSpc>
                <a:spcPct val="100000"/>
              </a:lnSpc>
              <a:spcBef>
                <a:spcPts val="0"/>
              </a:spcBef>
              <a:spcAft>
                <a:spcPts val="0"/>
              </a:spcAft>
              <a:buSzPts val="2700"/>
              <a:buNone/>
              <a:defRPr sz="2700"/>
            </a:lvl3pPr>
            <a:lvl4pPr lvl="3" algn="ctr">
              <a:lnSpc>
                <a:spcPct val="100000"/>
              </a:lnSpc>
              <a:spcBef>
                <a:spcPts val="0"/>
              </a:spcBef>
              <a:spcAft>
                <a:spcPts val="0"/>
              </a:spcAft>
              <a:buSzPts val="2700"/>
              <a:buNone/>
              <a:defRPr sz="2700"/>
            </a:lvl4pPr>
            <a:lvl5pPr lvl="4" algn="ctr">
              <a:lnSpc>
                <a:spcPct val="100000"/>
              </a:lnSpc>
              <a:spcBef>
                <a:spcPts val="0"/>
              </a:spcBef>
              <a:spcAft>
                <a:spcPts val="0"/>
              </a:spcAft>
              <a:buSzPts val="2700"/>
              <a:buNone/>
              <a:defRPr sz="2700"/>
            </a:lvl5pPr>
            <a:lvl6pPr lvl="5" algn="ctr">
              <a:lnSpc>
                <a:spcPct val="100000"/>
              </a:lnSpc>
              <a:spcBef>
                <a:spcPts val="0"/>
              </a:spcBef>
              <a:spcAft>
                <a:spcPts val="0"/>
              </a:spcAft>
              <a:buSzPts val="2700"/>
              <a:buNone/>
              <a:defRPr sz="2700"/>
            </a:lvl6pPr>
            <a:lvl7pPr lvl="6" algn="ctr">
              <a:lnSpc>
                <a:spcPct val="100000"/>
              </a:lnSpc>
              <a:spcBef>
                <a:spcPts val="0"/>
              </a:spcBef>
              <a:spcAft>
                <a:spcPts val="0"/>
              </a:spcAft>
              <a:buSzPts val="2700"/>
              <a:buNone/>
              <a:defRPr sz="2700"/>
            </a:lvl7pPr>
            <a:lvl8pPr lvl="7" algn="ctr">
              <a:lnSpc>
                <a:spcPct val="100000"/>
              </a:lnSpc>
              <a:spcBef>
                <a:spcPts val="0"/>
              </a:spcBef>
              <a:spcAft>
                <a:spcPts val="0"/>
              </a:spcAft>
              <a:buSzPts val="2700"/>
              <a:buNone/>
              <a:defRPr sz="2700"/>
            </a:lvl8pPr>
            <a:lvl9pPr lvl="8" algn="ctr">
              <a:lnSpc>
                <a:spcPct val="100000"/>
              </a:lnSpc>
              <a:spcBef>
                <a:spcPts val="0"/>
              </a:spcBef>
              <a:spcAft>
                <a:spcPts val="0"/>
              </a:spcAft>
              <a:buSzPts val="2700"/>
              <a:buNone/>
              <a:defRPr sz="2700"/>
            </a:lvl9pPr>
          </a:lstStyle>
          <a:p/>
        </p:txBody>
      </p:sp>
      <p:sp>
        <p:nvSpPr>
          <p:cNvPr id="39" name="Google Shape;39;p9"/>
          <p:cNvSpPr txBox="1"/>
          <p:nvPr>
            <p:ph idx="2" type="body"/>
          </p:nvPr>
        </p:nvSpPr>
        <p:spPr>
          <a:xfrm>
            <a:off x="5775715" y="1064257"/>
            <a:ext cx="4486500" cy="5431200"/>
          </a:xfrm>
          <a:prstGeom prst="rect">
            <a:avLst/>
          </a:prstGeom>
        </p:spPr>
        <p:txBody>
          <a:bodyPr anchorCtr="0" anchor="ctr" bIns="116050" lIns="116050" spcFirstLastPara="1" rIns="116050" wrap="square" tIns="116050">
            <a:normAutofit/>
          </a:bodyPr>
          <a:lstStyle>
            <a:lvl1pPr indent="-374650" lvl="0" marL="457200">
              <a:spcBef>
                <a:spcPts val="0"/>
              </a:spcBef>
              <a:spcAft>
                <a:spcPts val="0"/>
              </a:spcAft>
              <a:buSzPts val="2300"/>
              <a:buChar char="●"/>
              <a:defRPr/>
            </a:lvl1pPr>
            <a:lvl2pPr indent="-342900" lvl="1" marL="914400">
              <a:spcBef>
                <a:spcPts val="0"/>
              </a:spcBef>
              <a:spcAft>
                <a:spcPts val="0"/>
              </a:spcAft>
              <a:buSzPts val="1800"/>
              <a:buChar char="○"/>
              <a:defRPr/>
            </a:lvl2pPr>
            <a:lvl3pPr indent="-342900" lvl="2" marL="1371600">
              <a:spcBef>
                <a:spcPts val="0"/>
              </a:spcBef>
              <a:spcAft>
                <a:spcPts val="0"/>
              </a:spcAft>
              <a:buSzPts val="1800"/>
              <a:buChar char="■"/>
              <a:defRPr/>
            </a:lvl3pPr>
            <a:lvl4pPr indent="-342900" lvl="3" marL="1828800">
              <a:spcBef>
                <a:spcPts val="0"/>
              </a:spcBef>
              <a:spcAft>
                <a:spcPts val="0"/>
              </a:spcAft>
              <a:buSzPts val="1800"/>
              <a:buChar char="●"/>
              <a:defRPr/>
            </a:lvl4pPr>
            <a:lvl5pPr indent="-342900" lvl="4" marL="2286000">
              <a:spcBef>
                <a:spcPts val="0"/>
              </a:spcBef>
              <a:spcAft>
                <a:spcPts val="0"/>
              </a:spcAft>
              <a:buSzPts val="1800"/>
              <a:buChar char="○"/>
              <a:defRPr/>
            </a:lvl5pPr>
            <a:lvl6pPr indent="-342900" lvl="5" marL="2743200">
              <a:spcBef>
                <a:spcPts val="0"/>
              </a:spcBef>
              <a:spcAft>
                <a:spcPts val="0"/>
              </a:spcAft>
              <a:buSzPts val="1800"/>
              <a:buChar char="■"/>
              <a:defRPr/>
            </a:lvl6pPr>
            <a:lvl7pPr indent="-342900" lvl="6" marL="3200400">
              <a:spcBef>
                <a:spcPts val="0"/>
              </a:spcBef>
              <a:spcAft>
                <a:spcPts val="0"/>
              </a:spcAft>
              <a:buSzPts val="1800"/>
              <a:buChar char="●"/>
              <a:defRPr/>
            </a:lvl7pPr>
            <a:lvl8pPr indent="-342900" lvl="7" marL="3657600">
              <a:spcBef>
                <a:spcPts val="0"/>
              </a:spcBef>
              <a:spcAft>
                <a:spcPts val="0"/>
              </a:spcAft>
              <a:buSzPts val="1800"/>
              <a:buChar char="○"/>
              <a:defRPr/>
            </a:lvl8pPr>
            <a:lvl9pPr indent="-342900" lvl="8" marL="4114800">
              <a:spcBef>
                <a:spcPts val="0"/>
              </a:spcBef>
              <a:spcAft>
                <a:spcPts val="0"/>
              </a:spcAft>
              <a:buSzPts val="1800"/>
              <a:buChar char="■"/>
              <a:defRPr/>
            </a:lvl9pPr>
          </a:lstStyle>
          <a:p/>
        </p:txBody>
      </p:sp>
      <p:sp>
        <p:nvSpPr>
          <p:cNvPr id="40" name="Google Shape;40;p9"/>
          <p:cNvSpPr txBox="1"/>
          <p:nvPr>
            <p:ph idx="12" type="sldNum"/>
          </p:nvPr>
        </p:nvSpPr>
        <p:spPr>
          <a:xfrm>
            <a:off x="9906772" y="6854072"/>
            <a:ext cx="641700" cy="578400"/>
          </a:xfrm>
          <a:prstGeom prst="rect">
            <a:avLst/>
          </a:prstGeom>
        </p:spPr>
        <p:txBody>
          <a:bodyPr anchorCtr="0" anchor="ctr" bIns="116050" lIns="116050" spcFirstLastPara="1" rIns="116050" wrap="square" tIns="11605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41" name="Shape 41"/>
        <p:cNvGrpSpPr/>
        <p:nvPr/>
      </p:nvGrpSpPr>
      <p:grpSpPr>
        <a:xfrm>
          <a:off x="0" y="0"/>
          <a:ext cx="0" cy="0"/>
          <a:chOff x="0" y="0"/>
          <a:chExt cx="0" cy="0"/>
        </a:xfrm>
      </p:grpSpPr>
      <p:sp>
        <p:nvSpPr>
          <p:cNvPr id="42" name="Google Shape;42;p10"/>
          <p:cNvSpPr txBox="1"/>
          <p:nvPr>
            <p:ph idx="1" type="body"/>
          </p:nvPr>
        </p:nvSpPr>
        <p:spPr>
          <a:xfrm>
            <a:off x="364468" y="6218168"/>
            <a:ext cx="7014300" cy="889500"/>
          </a:xfrm>
          <a:prstGeom prst="rect">
            <a:avLst/>
          </a:prstGeom>
        </p:spPr>
        <p:txBody>
          <a:bodyPr anchorCtr="0" anchor="ctr" bIns="116050" lIns="116050" spcFirstLastPara="1" rIns="116050" wrap="square" tIns="116050">
            <a:normAutofit/>
          </a:bodyPr>
          <a:lstStyle>
            <a:lvl1pPr indent="-228600" lvl="0" marL="457200">
              <a:lnSpc>
                <a:spcPct val="100000"/>
              </a:lnSpc>
              <a:spcBef>
                <a:spcPts val="0"/>
              </a:spcBef>
              <a:spcAft>
                <a:spcPts val="0"/>
              </a:spcAft>
              <a:buSzPts val="2300"/>
              <a:buNone/>
              <a:defRPr/>
            </a:lvl1pPr>
          </a:lstStyle>
          <a:p/>
        </p:txBody>
      </p:sp>
      <p:sp>
        <p:nvSpPr>
          <p:cNvPr id="43" name="Google Shape;43;p10"/>
          <p:cNvSpPr txBox="1"/>
          <p:nvPr>
            <p:ph idx="12" type="sldNum"/>
          </p:nvPr>
        </p:nvSpPr>
        <p:spPr>
          <a:xfrm>
            <a:off x="9906772" y="6854072"/>
            <a:ext cx="641700" cy="578400"/>
          </a:xfrm>
          <a:prstGeom prst="rect">
            <a:avLst/>
          </a:prstGeom>
        </p:spPr>
        <p:txBody>
          <a:bodyPr anchorCtr="0" anchor="ctr" bIns="116050" lIns="116050" spcFirstLastPara="1" rIns="116050" wrap="square" tIns="11605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2.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_rels/slideMaster2.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slideLayout" Target="../slideLayouts/slideLayout13.xml"/><Relationship Id="rId3" Type="http://schemas.openxmlformats.org/officeDocument/2006/relationships/slideLayout" Target="../slideLayouts/slideLayout14.xml"/><Relationship Id="rId4" Type="http://schemas.openxmlformats.org/officeDocument/2006/relationships/slideLayout" Target="../slideLayouts/slideLayout15.xml"/><Relationship Id="rId11" Type="http://schemas.openxmlformats.org/officeDocument/2006/relationships/slideLayout" Target="../slideLayouts/slideLayout22.xml"/><Relationship Id="rId10" Type="http://schemas.openxmlformats.org/officeDocument/2006/relationships/slideLayout" Target="../slideLayouts/slideLayout21.xml"/><Relationship Id="rId12" Type="http://schemas.openxmlformats.org/officeDocument/2006/relationships/theme" Target="../theme/theme1.xml"/><Relationship Id="rId9" Type="http://schemas.openxmlformats.org/officeDocument/2006/relationships/slideLayout" Target="../slideLayouts/slideLayout20.xml"/><Relationship Id="rId5" Type="http://schemas.openxmlformats.org/officeDocument/2006/relationships/slideLayout" Target="../slideLayouts/slideLayout16.xml"/><Relationship Id="rId6" Type="http://schemas.openxmlformats.org/officeDocument/2006/relationships/slideLayout" Target="../slideLayouts/slideLayout17.xml"/><Relationship Id="rId7" Type="http://schemas.openxmlformats.org/officeDocument/2006/relationships/slideLayout" Target="../slideLayouts/slideLayout18.xml"/><Relationship Id="rId8" Type="http://schemas.openxmlformats.org/officeDocument/2006/relationships/slideLayout" Target="../slideLayouts/slideLayout19.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64468" y="654105"/>
            <a:ext cx="9963000" cy="841800"/>
          </a:xfrm>
          <a:prstGeom prst="rect">
            <a:avLst/>
          </a:prstGeom>
          <a:noFill/>
          <a:ln>
            <a:noFill/>
          </a:ln>
        </p:spPr>
        <p:txBody>
          <a:bodyPr anchorCtr="0" anchor="t" bIns="116050" lIns="116050" spcFirstLastPara="1" rIns="116050" wrap="square" tIns="116050">
            <a:normAutofit/>
          </a:bodyPr>
          <a:lstStyle>
            <a:lvl1pPr lvl="0">
              <a:spcBef>
                <a:spcPts val="0"/>
              </a:spcBef>
              <a:spcAft>
                <a:spcPts val="0"/>
              </a:spcAft>
              <a:buClr>
                <a:schemeClr val="dk1"/>
              </a:buClr>
              <a:buSzPts val="3600"/>
              <a:buNone/>
              <a:defRPr sz="3600">
                <a:solidFill>
                  <a:schemeClr val="dk1"/>
                </a:solidFill>
              </a:defRPr>
            </a:lvl1pPr>
            <a:lvl2pPr lvl="1">
              <a:spcBef>
                <a:spcPts val="0"/>
              </a:spcBef>
              <a:spcAft>
                <a:spcPts val="0"/>
              </a:spcAft>
              <a:buClr>
                <a:schemeClr val="dk1"/>
              </a:buClr>
              <a:buSzPts val="3600"/>
              <a:buNone/>
              <a:defRPr sz="3600">
                <a:solidFill>
                  <a:schemeClr val="dk1"/>
                </a:solidFill>
              </a:defRPr>
            </a:lvl2pPr>
            <a:lvl3pPr lvl="2">
              <a:spcBef>
                <a:spcPts val="0"/>
              </a:spcBef>
              <a:spcAft>
                <a:spcPts val="0"/>
              </a:spcAft>
              <a:buClr>
                <a:schemeClr val="dk1"/>
              </a:buClr>
              <a:buSzPts val="3600"/>
              <a:buNone/>
              <a:defRPr sz="3600">
                <a:solidFill>
                  <a:schemeClr val="dk1"/>
                </a:solidFill>
              </a:defRPr>
            </a:lvl3pPr>
            <a:lvl4pPr lvl="3">
              <a:spcBef>
                <a:spcPts val="0"/>
              </a:spcBef>
              <a:spcAft>
                <a:spcPts val="0"/>
              </a:spcAft>
              <a:buClr>
                <a:schemeClr val="dk1"/>
              </a:buClr>
              <a:buSzPts val="3600"/>
              <a:buNone/>
              <a:defRPr sz="3600">
                <a:solidFill>
                  <a:schemeClr val="dk1"/>
                </a:solidFill>
              </a:defRPr>
            </a:lvl4pPr>
            <a:lvl5pPr lvl="4">
              <a:spcBef>
                <a:spcPts val="0"/>
              </a:spcBef>
              <a:spcAft>
                <a:spcPts val="0"/>
              </a:spcAft>
              <a:buClr>
                <a:schemeClr val="dk1"/>
              </a:buClr>
              <a:buSzPts val="3600"/>
              <a:buNone/>
              <a:defRPr sz="3600">
                <a:solidFill>
                  <a:schemeClr val="dk1"/>
                </a:solidFill>
              </a:defRPr>
            </a:lvl5pPr>
            <a:lvl6pPr lvl="5">
              <a:spcBef>
                <a:spcPts val="0"/>
              </a:spcBef>
              <a:spcAft>
                <a:spcPts val="0"/>
              </a:spcAft>
              <a:buClr>
                <a:schemeClr val="dk1"/>
              </a:buClr>
              <a:buSzPts val="3600"/>
              <a:buNone/>
              <a:defRPr sz="3600">
                <a:solidFill>
                  <a:schemeClr val="dk1"/>
                </a:solidFill>
              </a:defRPr>
            </a:lvl6pPr>
            <a:lvl7pPr lvl="6">
              <a:spcBef>
                <a:spcPts val="0"/>
              </a:spcBef>
              <a:spcAft>
                <a:spcPts val="0"/>
              </a:spcAft>
              <a:buClr>
                <a:schemeClr val="dk1"/>
              </a:buClr>
              <a:buSzPts val="3600"/>
              <a:buNone/>
              <a:defRPr sz="3600">
                <a:solidFill>
                  <a:schemeClr val="dk1"/>
                </a:solidFill>
              </a:defRPr>
            </a:lvl7pPr>
            <a:lvl8pPr lvl="7">
              <a:spcBef>
                <a:spcPts val="0"/>
              </a:spcBef>
              <a:spcAft>
                <a:spcPts val="0"/>
              </a:spcAft>
              <a:buClr>
                <a:schemeClr val="dk1"/>
              </a:buClr>
              <a:buSzPts val="3600"/>
              <a:buNone/>
              <a:defRPr sz="3600">
                <a:solidFill>
                  <a:schemeClr val="dk1"/>
                </a:solidFill>
              </a:defRPr>
            </a:lvl8pPr>
            <a:lvl9pPr lvl="8">
              <a:spcBef>
                <a:spcPts val="0"/>
              </a:spcBef>
              <a:spcAft>
                <a:spcPts val="0"/>
              </a:spcAft>
              <a:buClr>
                <a:schemeClr val="dk1"/>
              </a:buClr>
              <a:buSzPts val="3600"/>
              <a:buNone/>
              <a:defRPr sz="3600">
                <a:solidFill>
                  <a:schemeClr val="dk1"/>
                </a:solidFill>
              </a:defRPr>
            </a:lvl9pPr>
          </a:lstStyle>
          <a:p/>
        </p:txBody>
      </p:sp>
      <p:sp>
        <p:nvSpPr>
          <p:cNvPr id="7" name="Google Shape;7;p1"/>
          <p:cNvSpPr txBox="1"/>
          <p:nvPr>
            <p:ph idx="1" type="body"/>
          </p:nvPr>
        </p:nvSpPr>
        <p:spPr>
          <a:xfrm>
            <a:off x="364468" y="1693927"/>
            <a:ext cx="9963000" cy="5021400"/>
          </a:xfrm>
          <a:prstGeom prst="rect">
            <a:avLst/>
          </a:prstGeom>
          <a:noFill/>
          <a:ln>
            <a:noFill/>
          </a:ln>
        </p:spPr>
        <p:txBody>
          <a:bodyPr anchorCtr="0" anchor="t" bIns="116050" lIns="116050" spcFirstLastPara="1" rIns="116050" wrap="square" tIns="116050">
            <a:normAutofit/>
          </a:bodyPr>
          <a:lstStyle>
            <a:lvl1pPr indent="-374650" lvl="0" marL="457200">
              <a:lnSpc>
                <a:spcPct val="115000"/>
              </a:lnSpc>
              <a:spcBef>
                <a:spcPts val="0"/>
              </a:spcBef>
              <a:spcAft>
                <a:spcPts val="0"/>
              </a:spcAft>
              <a:buClr>
                <a:schemeClr val="dk2"/>
              </a:buClr>
              <a:buSzPts val="2300"/>
              <a:buChar char="●"/>
              <a:defRPr sz="2300">
                <a:solidFill>
                  <a:schemeClr val="dk2"/>
                </a:solidFill>
              </a:defRPr>
            </a:lvl1pPr>
            <a:lvl2pPr indent="-342900" lvl="1" marL="914400">
              <a:lnSpc>
                <a:spcPct val="115000"/>
              </a:lnSpc>
              <a:spcBef>
                <a:spcPts val="0"/>
              </a:spcBef>
              <a:spcAft>
                <a:spcPts val="0"/>
              </a:spcAft>
              <a:buClr>
                <a:schemeClr val="dk2"/>
              </a:buClr>
              <a:buSzPts val="1800"/>
              <a:buChar char="○"/>
              <a:defRPr sz="1800">
                <a:solidFill>
                  <a:schemeClr val="dk2"/>
                </a:solidFill>
              </a:defRPr>
            </a:lvl2pPr>
            <a:lvl3pPr indent="-342900" lvl="2" marL="1371600">
              <a:lnSpc>
                <a:spcPct val="115000"/>
              </a:lnSpc>
              <a:spcBef>
                <a:spcPts val="0"/>
              </a:spcBef>
              <a:spcAft>
                <a:spcPts val="0"/>
              </a:spcAft>
              <a:buClr>
                <a:schemeClr val="dk2"/>
              </a:buClr>
              <a:buSzPts val="1800"/>
              <a:buChar char="■"/>
              <a:defRPr sz="1800">
                <a:solidFill>
                  <a:schemeClr val="dk2"/>
                </a:solidFill>
              </a:defRPr>
            </a:lvl3pPr>
            <a:lvl4pPr indent="-342900" lvl="3" marL="1828800">
              <a:lnSpc>
                <a:spcPct val="115000"/>
              </a:lnSpc>
              <a:spcBef>
                <a:spcPts val="0"/>
              </a:spcBef>
              <a:spcAft>
                <a:spcPts val="0"/>
              </a:spcAft>
              <a:buClr>
                <a:schemeClr val="dk2"/>
              </a:buClr>
              <a:buSzPts val="1800"/>
              <a:buChar char="●"/>
              <a:defRPr sz="1800">
                <a:solidFill>
                  <a:schemeClr val="dk2"/>
                </a:solidFill>
              </a:defRPr>
            </a:lvl4pPr>
            <a:lvl5pPr indent="-342900" lvl="4" marL="2286000">
              <a:lnSpc>
                <a:spcPct val="115000"/>
              </a:lnSpc>
              <a:spcBef>
                <a:spcPts val="0"/>
              </a:spcBef>
              <a:spcAft>
                <a:spcPts val="0"/>
              </a:spcAft>
              <a:buClr>
                <a:schemeClr val="dk2"/>
              </a:buClr>
              <a:buSzPts val="1800"/>
              <a:buChar char="○"/>
              <a:defRPr sz="1800">
                <a:solidFill>
                  <a:schemeClr val="dk2"/>
                </a:solidFill>
              </a:defRPr>
            </a:lvl5pPr>
            <a:lvl6pPr indent="-342900" lvl="5" marL="2743200">
              <a:lnSpc>
                <a:spcPct val="115000"/>
              </a:lnSpc>
              <a:spcBef>
                <a:spcPts val="0"/>
              </a:spcBef>
              <a:spcAft>
                <a:spcPts val="0"/>
              </a:spcAft>
              <a:buClr>
                <a:schemeClr val="dk2"/>
              </a:buClr>
              <a:buSzPts val="1800"/>
              <a:buChar char="■"/>
              <a:defRPr sz="1800">
                <a:solidFill>
                  <a:schemeClr val="dk2"/>
                </a:solidFill>
              </a:defRPr>
            </a:lvl6pPr>
            <a:lvl7pPr indent="-342900" lvl="6" marL="3200400">
              <a:lnSpc>
                <a:spcPct val="115000"/>
              </a:lnSpc>
              <a:spcBef>
                <a:spcPts val="0"/>
              </a:spcBef>
              <a:spcAft>
                <a:spcPts val="0"/>
              </a:spcAft>
              <a:buClr>
                <a:schemeClr val="dk2"/>
              </a:buClr>
              <a:buSzPts val="1800"/>
              <a:buChar char="●"/>
              <a:defRPr sz="1800">
                <a:solidFill>
                  <a:schemeClr val="dk2"/>
                </a:solidFill>
              </a:defRPr>
            </a:lvl7pPr>
            <a:lvl8pPr indent="-342900" lvl="7" marL="3657600">
              <a:lnSpc>
                <a:spcPct val="115000"/>
              </a:lnSpc>
              <a:spcBef>
                <a:spcPts val="0"/>
              </a:spcBef>
              <a:spcAft>
                <a:spcPts val="0"/>
              </a:spcAft>
              <a:buClr>
                <a:schemeClr val="dk2"/>
              </a:buClr>
              <a:buSzPts val="1800"/>
              <a:buChar char="○"/>
              <a:defRPr sz="1800">
                <a:solidFill>
                  <a:schemeClr val="dk2"/>
                </a:solidFill>
              </a:defRPr>
            </a:lvl8pPr>
            <a:lvl9pPr indent="-342900" lvl="8" marL="4114800">
              <a:lnSpc>
                <a:spcPct val="115000"/>
              </a:lnSpc>
              <a:spcBef>
                <a:spcPts val="0"/>
              </a:spcBef>
              <a:spcAft>
                <a:spcPts val="0"/>
              </a:spcAft>
              <a:buClr>
                <a:schemeClr val="dk2"/>
              </a:buClr>
              <a:buSzPts val="1800"/>
              <a:buChar char="■"/>
              <a:defRPr sz="1800">
                <a:solidFill>
                  <a:schemeClr val="dk2"/>
                </a:solidFill>
              </a:defRPr>
            </a:lvl9pPr>
          </a:lstStyle>
          <a:p/>
        </p:txBody>
      </p:sp>
      <p:sp>
        <p:nvSpPr>
          <p:cNvPr id="8" name="Google Shape;8;p1"/>
          <p:cNvSpPr txBox="1"/>
          <p:nvPr>
            <p:ph idx="12" type="sldNum"/>
          </p:nvPr>
        </p:nvSpPr>
        <p:spPr>
          <a:xfrm>
            <a:off x="9906772" y="6854072"/>
            <a:ext cx="641700" cy="578400"/>
          </a:xfrm>
          <a:prstGeom prst="rect">
            <a:avLst/>
          </a:prstGeom>
          <a:noFill/>
          <a:ln>
            <a:noFill/>
          </a:ln>
        </p:spPr>
        <p:txBody>
          <a:bodyPr anchorCtr="0" anchor="ctr" bIns="116050" lIns="116050" spcFirstLastPara="1" rIns="116050" wrap="square" tIns="116050">
            <a:normAutofit/>
          </a:bodyPr>
          <a:lstStyle>
            <a:lvl1pPr lvl="0" algn="r">
              <a:buNone/>
              <a:defRPr sz="1300">
                <a:solidFill>
                  <a:schemeClr val="dk2"/>
                </a:solidFill>
              </a:defRPr>
            </a:lvl1pPr>
            <a:lvl2pPr lvl="1" algn="r">
              <a:buNone/>
              <a:defRPr sz="1300">
                <a:solidFill>
                  <a:schemeClr val="dk2"/>
                </a:solidFill>
              </a:defRPr>
            </a:lvl2pPr>
            <a:lvl3pPr lvl="2" algn="r">
              <a:buNone/>
              <a:defRPr sz="1300">
                <a:solidFill>
                  <a:schemeClr val="dk2"/>
                </a:solidFill>
              </a:defRPr>
            </a:lvl3pPr>
            <a:lvl4pPr lvl="3" algn="r">
              <a:buNone/>
              <a:defRPr sz="1300">
                <a:solidFill>
                  <a:schemeClr val="dk2"/>
                </a:solidFill>
              </a:defRPr>
            </a:lvl4pPr>
            <a:lvl5pPr lvl="4" algn="r">
              <a:buNone/>
              <a:defRPr sz="1300">
                <a:solidFill>
                  <a:schemeClr val="dk2"/>
                </a:solidFill>
              </a:defRPr>
            </a:lvl5pPr>
            <a:lvl6pPr lvl="5" algn="r">
              <a:buNone/>
              <a:defRPr sz="1300">
                <a:solidFill>
                  <a:schemeClr val="dk2"/>
                </a:solidFill>
              </a:defRPr>
            </a:lvl6pPr>
            <a:lvl7pPr lvl="6" algn="r">
              <a:buNone/>
              <a:defRPr sz="1300">
                <a:solidFill>
                  <a:schemeClr val="dk2"/>
                </a:solidFill>
              </a:defRPr>
            </a:lvl7pPr>
            <a:lvl8pPr lvl="7" algn="r">
              <a:buNone/>
              <a:defRPr sz="1300">
                <a:solidFill>
                  <a:schemeClr val="dk2"/>
                </a:solidFill>
              </a:defRPr>
            </a:lvl8pPr>
            <a:lvl9pPr lvl="8" algn="r">
              <a:buNone/>
              <a:defRPr sz="1300">
                <a:solidFill>
                  <a:schemeClr val="dk2"/>
                </a:solidFill>
              </a:defRPr>
            </a:lvl9pPr>
          </a:lstStyle>
          <a:p>
            <a:pPr indent="0" lvl="0" marL="0" rtl="0" algn="r">
              <a:spcBef>
                <a:spcPts val="0"/>
              </a:spcBef>
              <a:spcAft>
                <a:spcPts val="0"/>
              </a:spcAft>
              <a:buNone/>
            </a:pPr>
            <a:fld id="{00000000-1234-1234-1234-123412341234}" type="slidenum">
              <a:rPr lang="en-GB"/>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50" name="Shape 50"/>
        <p:cNvGrpSpPr/>
        <p:nvPr/>
      </p:nvGrpSpPr>
      <p:grpSpPr>
        <a:xfrm>
          <a:off x="0" y="0"/>
          <a:ext cx="0" cy="0"/>
          <a:chOff x="0" y="0"/>
          <a:chExt cx="0" cy="0"/>
        </a:xfrm>
      </p:grpSpPr>
      <p:sp>
        <p:nvSpPr>
          <p:cNvPr id="51" name="Google Shape;51;p13"/>
          <p:cNvSpPr txBox="1"/>
          <p:nvPr>
            <p:ph type="title"/>
          </p:nvPr>
        </p:nvSpPr>
        <p:spPr>
          <a:xfrm>
            <a:off x="364468" y="654105"/>
            <a:ext cx="9963000" cy="841800"/>
          </a:xfrm>
          <a:prstGeom prst="rect">
            <a:avLst/>
          </a:prstGeom>
          <a:noFill/>
          <a:ln>
            <a:noFill/>
          </a:ln>
        </p:spPr>
        <p:txBody>
          <a:bodyPr anchorCtr="0" anchor="t" bIns="117400" lIns="117400" spcFirstLastPara="1" rIns="117400" wrap="square" tIns="117400">
            <a:normAutofit/>
          </a:bodyPr>
          <a:lstStyle>
            <a:lvl1pPr lvl="0" rtl="0">
              <a:spcBef>
                <a:spcPts val="0"/>
              </a:spcBef>
              <a:spcAft>
                <a:spcPts val="0"/>
              </a:spcAft>
              <a:buClr>
                <a:schemeClr val="dk1"/>
              </a:buClr>
              <a:buSzPts val="3700"/>
              <a:buNone/>
              <a:defRPr sz="3700">
                <a:solidFill>
                  <a:schemeClr val="dk1"/>
                </a:solidFill>
              </a:defRPr>
            </a:lvl1pPr>
            <a:lvl2pPr lvl="1" rtl="0">
              <a:spcBef>
                <a:spcPts val="0"/>
              </a:spcBef>
              <a:spcAft>
                <a:spcPts val="0"/>
              </a:spcAft>
              <a:buClr>
                <a:schemeClr val="dk1"/>
              </a:buClr>
              <a:buSzPts val="3700"/>
              <a:buNone/>
              <a:defRPr sz="3700">
                <a:solidFill>
                  <a:schemeClr val="dk1"/>
                </a:solidFill>
              </a:defRPr>
            </a:lvl2pPr>
            <a:lvl3pPr lvl="2" rtl="0">
              <a:spcBef>
                <a:spcPts val="0"/>
              </a:spcBef>
              <a:spcAft>
                <a:spcPts val="0"/>
              </a:spcAft>
              <a:buClr>
                <a:schemeClr val="dk1"/>
              </a:buClr>
              <a:buSzPts val="3700"/>
              <a:buNone/>
              <a:defRPr sz="3700">
                <a:solidFill>
                  <a:schemeClr val="dk1"/>
                </a:solidFill>
              </a:defRPr>
            </a:lvl3pPr>
            <a:lvl4pPr lvl="3" rtl="0">
              <a:spcBef>
                <a:spcPts val="0"/>
              </a:spcBef>
              <a:spcAft>
                <a:spcPts val="0"/>
              </a:spcAft>
              <a:buClr>
                <a:schemeClr val="dk1"/>
              </a:buClr>
              <a:buSzPts val="3700"/>
              <a:buNone/>
              <a:defRPr sz="3700">
                <a:solidFill>
                  <a:schemeClr val="dk1"/>
                </a:solidFill>
              </a:defRPr>
            </a:lvl4pPr>
            <a:lvl5pPr lvl="4" rtl="0">
              <a:spcBef>
                <a:spcPts val="0"/>
              </a:spcBef>
              <a:spcAft>
                <a:spcPts val="0"/>
              </a:spcAft>
              <a:buClr>
                <a:schemeClr val="dk1"/>
              </a:buClr>
              <a:buSzPts val="3700"/>
              <a:buNone/>
              <a:defRPr sz="3700">
                <a:solidFill>
                  <a:schemeClr val="dk1"/>
                </a:solidFill>
              </a:defRPr>
            </a:lvl5pPr>
            <a:lvl6pPr lvl="5" rtl="0">
              <a:spcBef>
                <a:spcPts val="0"/>
              </a:spcBef>
              <a:spcAft>
                <a:spcPts val="0"/>
              </a:spcAft>
              <a:buClr>
                <a:schemeClr val="dk1"/>
              </a:buClr>
              <a:buSzPts val="3700"/>
              <a:buNone/>
              <a:defRPr sz="3700">
                <a:solidFill>
                  <a:schemeClr val="dk1"/>
                </a:solidFill>
              </a:defRPr>
            </a:lvl6pPr>
            <a:lvl7pPr lvl="6" rtl="0">
              <a:spcBef>
                <a:spcPts val="0"/>
              </a:spcBef>
              <a:spcAft>
                <a:spcPts val="0"/>
              </a:spcAft>
              <a:buClr>
                <a:schemeClr val="dk1"/>
              </a:buClr>
              <a:buSzPts val="3700"/>
              <a:buNone/>
              <a:defRPr sz="3700">
                <a:solidFill>
                  <a:schemeClr val="dk1"/>
                </a:solidFill>
              </a:defRPr>
            </a:lvl7pPr>
            <a:lvl8pPr lvl="7" rtl="0">
              <a:spcBef>
                <a:spcPts val="0"/>
              </a:spcBef>
              <a:spcAft>
                <a:spcPts val="0"/>
              </a:spcAft>
              <a:buClr>
                <a:schemeClr val="dk1"/>
              </a:buClr>
              <a:buSzPts val="3700"/>
              <a:buNone/>
              <a:defRPr sz="3700">
                <a:solidFill>
                  <a:schemeClr val="dk1"/>
                </a:solidFill>
              </a:defRPr>
            </a:lvl8pPr>
            <a:lvl9pPr lvl="8" rtl="0">
              <a:spcBef>
                <a:spcPts val="0"/>
              </a:spcBef>
              <a:spcAft>
                <a:spcPts val="0"/>
              </a:spcAft>
              <a:buClr>
                <a:schemeClr val="dk1"/>
              </a:buClr>
              <a:buSzPts val="3700"/>
              <a:buNone/>
              <a:defRPr sz="3700">
                <a:solidFill>
                  <a:schemeClr val="dk1"/>
                </a:solidFill>
              </a:defRPr>
            </a:lvl9pPr>
          </a:lstStyle>
          <a:p/>
        </p:txBody>
      </p:sp>
      <p:sp>
        <p:nvSpPr>
          <p:cNvPr id="52" name="Google Shape;52;p13"/>
          <p:cNvSpPr txBox="1"/>
          <p:nvPr>
            <p:ph idx="1" type="body"/>
          </p:nvPr>
        </p:nvSpPr>
        <p:spPr>
          <a:xfrm>
            <a:off x="364468" y="1693927"/>
            <a:ext cx="9963000" cy="5021400"/>
          </a:xfrm>
          <a:prstGeom prst="rect">
            <a:avLst/>
          </a:prstGeom>
          <a:noFill/>
          <a:ln>
            <a:noFill/>
          </a:ln>
        </p:spPr>
        <p:txBody>
          <a:bodyPr anchorCtr="0" anchor="t" bIns="117400" lIns="117400" spcFirstLastPara="1" rIns="117400" wrap="square" tIns="117400">
            <a:normAutofit/>
          </a:bodyPr>
          <a:lstStyle>
            <a:lvl1pPr indent="-374650" lvl="0" marL="457200" rtl="0">
              <a:lnSpc>
                <a:spcPct val="115000"/>
              </a:lnSpc>
              <a:spcBef>
                <a:spcPts val="0"/>
              </a:spcBef>
              <a:spcAft>
                <a:spcPts val="0"/>
              </a:spcAft>
              <a:buClr>
                <a:schemeClr val="dk2"/>
              </a:buClr>
              <a:buSzPts val="2300"/>
              <a:buChar char="●"/>
              <a:defRPr sz="2300">
                <a:solidFill>
                  <a:schemeClr val="dk2"/>
                </a:solidFill>
              </a:defRPr>
            </a:lvl1pPr>
            <a:lvl2pPr indent="-342900" lvl="1" marL="914400" rtl="0">
              <a:lnSpc>
                <a:spcPct val="115000"/>
              </a:lnSpc>
              <a:spcBef>
                <a:spcPts val="0"/>
              </a:spcBef>
              <a:spcAft>
                <a:spcPts val="0"/>
              </a:spcAft>
              <a:buClr>
                <a:schemeClr val="dk2"/>
              </a:buClr>
              <a:buSzPts val="1800"/>
              <a:buChar char="○"/>
              <a:defRPr sz="1800">
                <a:solidFill>
                  <a:schemeClr val="dk2"/>
                </a:solidFill>
              </a:defRPr>
            </a:lvl2pPr>
            <a:lvl3pPr indent="-342900" lvl="2" marL="1371600" rtl="0">
              <a:lnSpc>
                <a:spcPct val="115000"/>
              </a:lnSpc>
              <a:spcBef>
                <a:spcPts val="0"/>
              </a:spcBef>
              <a:spcAft>
                <a:spcPts val="0"/>
              </a:spcAft>
              <a:buClr>
                <a:schemeClr val="dk2"/>
              </a:buClr>
              <a:buSzPts val="1800"/>
              <a:buChar char="■"/>
              <a:defRPr sz="1800">
                <a:solidFill>
                  <a:schemeClr val="dk2"/>
                </a:solidFill>
              </a:defRPr>
            </a:lvl3pPr>
            <a:lvl4pPr indent="-342900" lvl="3" marL="1828800" rtl="0">
              <a:lnSpc>
                <a:spcPct val="115000"/>
              </a:lnSpc>
              <a:spcBef>
                <a:spcPts val="0"/>
              </a:spcBef>
              <a:spcAft>
                <a:spcPts val="0"/>
              </a:spcAft>
              <a:buClr>
                <a:schemeClr val="dk2"/>
              </a:buClr>
              <a:buSzPts val="1800"/>
              <a:buChar char="●"/>
              <a:defRPr sz="1800">
                <a:solidFill>
                  <a:schemeClr val="dk2"/>
                </a:solidFill>
              </a:defRPr>
            </a:lvl4pPr>
            <a:lvl5pPr indent="-342900" lvl="4" marL="2286000" rtl="0">
              <a:lnSpc>
                <a:spcPct val="115000"/>
              </a:lnSpc>
              <a:spcBef>
                <a:spcPts val="0"/>
              </a:spcBef>
              <a:spcAft>
                <a:spcPts val="0"/>
              </a:spcAft>
              <a:buClr>
                <a:schemeClr val="dk2"/>
              </a:buClr>
              <a:buSzPts val="1800"/>
              <a:buChar char="○"/>
              <a:defRPr sz="1800">
                <a:solidFill>
                  <a:schemeClr val="dk2"/>
                </a:solidFill>
              </a:defRPr>
            </a:lvl5pPr>
            <a:lvl6pPr indent="-342900" lvl="5" marL="2743200" rtl="0">
              <a:lnSpc>
                <a:spcPct val="115000"/>
              </a:lnSpc>
              <a:spcBef>
                <a:spcPts val="0"/>
              </a:spcBef>
              <a:spcAft>
                <a:spcPts val="0"/>
              </a:spcAft>
              <a:buClr>
                <a:schemeClr val="dk2"/>
              </a:buClr>
              <a:buSzPts val="1800"/>
              <a:buChar char="■"/>
              <a:defRPr sz="1800">
                <a:solidFill>
                  <a:schemeClr val="dk2"/>
                </a:solidFill>
              </a:defRPr>
            </a:lvl6pPr>
            <a:lvl7pPr indent="-342900" lvl="6" marL="3200400" rtl="0">
              <a:lnSpc>
                <a:spcPct val="115000"/>
              </a:lnSpc>
              <a:spcBef>
                <a:spcPts val="0"/>
              </a:spcBef>
              <a:spcAft>
                <a:spcPts val="0"/>
              </a:spcAft>
              <a:buClr>
                <a:schemeClr val="dk2"/>
              </a:buClr>
              <a:buSzPts val="1800"/>
              <a:buChar char="●"/>
              <a:defRPr sz="1800">
                <a:solidFill>
                  <a:schemeClr val="dk2"/>
                </a:solidFill>
              </a:defRPr>
            </a:lvl7pPr>
            <a:lvl8pPr indent="-342900" lvl="7" marL="3657600" rtl="0">
              <a:lnSpc>
                <a:spcPct val="115000"/>
              </a:lnSpc>
              <a:spcBef>
                <a:spcPts val="0"/>
              </a:spcBef>
              <a:spcAft>
                <a:spcPts val="0"/>
              </a:spcAft>
              <a:buClr>
                <a:schemeClr val="dk2"/>
              </a:buClr>
              <a:buSzPts val="1800"/>
              <a:buChar char="○"/>
              <a:defRPr sz="1800">
                <a:solidFill>
                  <a:schemeClr val="dk2"/>
                </a:solidFill>
              </a:defRPr>
            </a:lvl8pPr>
            <a:lvl9pPr indent="-342900" lvl="8" marL="4114800" rtl="0">
              <a:lnSpc>
                <a:spcPct val="115000"/>
              </a:lnSpc>
              <a:spcBef>
                <a:spcPts val="0"/>
              </a:spcBef>
              <a:spcAft>
                <a:spcPts val="0"/>
              </a:spcAft>
              <a:buClr>
                <a:schemeClr val="dk2"/>
              </a:buClr>
              <a:buSzPts val="1800"/>
              <a:buChar char="■"/>
              <a:defRPr sz="1800">
                <a:solidFill>
                  <a:schemeClr val="dk2"/>
                </a:solidFill>
              </a:defRPr>
            </a:lvl9pPr>
          </a:lstStyle>
          <a:p/>
        </p:txBody>
      </p:sp>
      <p:sp>
        <p:nvSpPr>
          <p:cNvPr id="53" name="Google Shape;53;p13"/>
          <p:cNvSpPr txBox="1"/>
          <p:nvPr>
            <p:ph idx="12" type="sldNum"/>
          </p:nvPr>
        </p:nvSpPr>
        <p:spPr>
          <a:xfrm>
            <a:off x="9906772" y="6854072"/>
            <a:ext cx="641700" cy="578400"/>
          </a:xfrm>
          <a:prstGeom prst="rect">
            <a:avLst/>
          </a:prstGeom>
          <a:noFill/>
          <a:ln>
            <a:noFill/>
          </a:ln>
        </p:spPr>
        <p:txBody>
          <a:bodyPr anchorCtr="0" anchor="ctr" bIns="117400" lIns="117400" spcFirstLastPara="1" rIns="117400" wrap="square" tIns="117400">
            <a:normAutofit/>
          </a:bodyPr>
          <a:lstStyle>
            <a:lvl1pPr lvl="0" rtl="0" algn="r">
              <a:buNone/>
              <a:defRPr sz="1300">
                <a:solidFill>
                  <a:schemeClr val="dk2"/>
                </a:solidFill>
              </a:defRPr>
            </a:lvl1pPr>
            <a:lvl2pPr lvl="1" rtl="0" algn="r">
              <a:buNone/>
              <a:defRPr sz="1300">
                <a:solidFill>
                  <a:schemeClr val="dk2"/>
                </a:solidFill>
              </a:defRPr>
            </a:lvl2pPr>
            <a:lvl3pPr lvl="2" rtl="0" algn="r">
              <a:buNone/>
              <a:defRPr sz="1300">
                <a:solidFill>
                  <a:schemeClr val="dk2"/>
                </a:solidFill>
              </a:defRPr>
            </a:lvl3pPr>
            <a:lvl4pPr lvl="3" rtl="0" algn="r">
              <a:buNone/>
              <a:defRPr sz="1300">
                <a:solidFill>
                  <a:schemeClr val="dk2"/>
                </a:solidFill>
              </a:defRPr>
            </a:lvl4pPr>
            <a:lvl5pPr lvl="4" rtl="0" algn="r">
              <a:buNone/>
              <a:defRPr sz="1300">
                <a:solidFill>
                  <a:schemeClr val="dk2"/>
                </a:solidFill>
              </a:defRPr>
            </a:lvl5pPr>
            <a:lvl6pPr lvl="5" rtl="0" algn="r">
              <a:buNone/>
              <a:defRPr sz="1300">
                <a:solidFill>
                  <a:schemeClr val="dk2"/>
                </a:solidFill>
              </a:defRPr>
            </a:lvl6pPr>
            <a:lvl7pPr lvl="6" rtl="0" algn="r">
              <a:buNone/>
              <a:defRPr sz="1300">
                <a:solidFill>
                  <a:schemeClr val="dk2"/>
                </a:solidFill>
              </a:defRPr>
            </a:lvl7pPr>
            <a:lvl8pPr lvl="7" rtl="0" algn="r">
              <a:buNone/>
              <a:defRPr sz="1300">
                <a:solidFill>
                  <a:schemeClr val="dk2"/>
                </a:solidFill>
              </a:defRPr>
            </a:lvl8pPr>
            <a:lvl9pPr lvl="8" rtl="0" algn="r">
              <a:buNone/>
              <a:defRPr sz="1300">
                <a:solidFill>
                  <a:schemeClr val="dk2"/>
                </a:solidFill>
              </a:defRPr>
            </a:lvl9pPr>
          </a:lstStyle>
          <a:p>
            <a:pPr indent="0" lvl="0" marL="0" rtl="0" algn="r">
              <a:spcBef>
                <a:spcPts val="0"/>
              </a:spcBef>
              <a:spcAft>
                <a:spcPts val="0"/>
              </a:spcAft>
              <a:buNone/>
            </a:pPr>
            <a:fld id="{00000000-1234-1234-1234-123412341234}" type="slidenum">
              <a:rPr lang="en-GB"/>
              <a:t>‹#›</a:t>
            </a:fld>
            <a:endParaRPr/>
          </a:p>
        </p:txBody>
      </p:sp>
    </p:spTree>
  </p:cSld>
  <p:clrMap accent1="accent1" accent2="accent2" accent3="accent3" accent4="accent4" accent5="accent5" accent6="accent6" bg1="lt1" bg2="dk2" tx1="dk1" tx2="lt2" folHlink="folHlink" hlink="hlink"/>
  <p:sldLayoutIdLst>
    <p:sldLayoutId id="2147483659" r:id="rId1"/>
    <p:sldLayoutId id="2147483660" r:id="rId2"/>
    <p:sldLayoutId id="2147483661" r:id="rId3"/>
    <p:sldLayoutId id="2147483662" r:id="rId4"/>
    <p:sldLayoutId id="2147483663" r:id="rId5"/>
    <p:sldLayoutId id="2147483664" r:id="rId6"/>
    <p:sldLayoutId id="2147483665" r:id="rId7"/>
    <p:sldLayoutId id="2147483666" r:id="rId8"/>
    <p:sldLayoutId id="2147483667" r:id="rId9"/>
    <p:sldLayoutId id="2147483668" r:id="rId10"/>
    <p:sldLayoutId id="2147483669"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2.xml"/><Relationship Id="rId2" Type="http://schemas.openxmlformats.org/officeDocument/2006/relationships/notesSlide" Target="../notesSlides/notesSlide1.xml"/><Relationship Id="rId3" Type="http://schemas.openxmlformats.org/officeDocument/2006/relationships/image" Target="../media/image7.jpg"/><Relationship Id="rId4" Type="http://schemas.openxmlformats.org/officeDocument/2006/relationships/image" Target="../media/image3.png"/><Relationship Id="rId9" Type="http://schemas.openxmlformats.org/officeDocument/2006/relationships/image" Target="../media/image10.png"/><Relationship Id="rId5" Type="http://schemas.openxmlformats.org/officeDocument/2006/relationships/image" Target="../media/image5.png"/><Relationship Id="rId6" Type="http://schemas.openxmlformats.org/officeDocument/2006/relationships/image" Target="../media/image1.png"/><Relationship Id="rId7" Type="http://schemas.openxmlformats.org/officeDocument/2006/relationships/image" Target="../media/image2.png"/><Relationship Id="rId8" Type="http://schemas.openxmlformats.org/officeDocument/2006/relationships/image" Target="../media/image8.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2.xml"/><Relationship Id="rId2" Type="http://schemas.openxmlformats.org/officeDocument/2006/relationships/notesSlide" Target="../notesSlides/notesSlide10.xml"/><Relationship Id="rId3" Type="http://schemas.openxmlformats.org/officeDocument/2006/relationships/image" Target="../media/image7.jpg"/><Relationship Id="rId4" Type="http://schemas.openxmlformats.org/officeDocument/2006/relationships/image" Target="../media/image10.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2.xml"/><Relationship Id="rId2" Type="http://schemas.openxmlformats.org/officeDocument/2006/relationships/notesSlide" Target="../notesSlides/notesSlide11.xml"/><Relationship Id="rId3" Type="http://schemas.openxmlformats.org/officeDocument/2006/relationships/image" Target="../media/image7.jpg"/><Relationship Id="rId4" Type="http://schemas.openxmlformats.org/officeDocument/2006/relationships/image" Target="../media/image10.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2.xml"/><Relationship Id="rId3" Type="http://schemas.openxmlformats.org/officeDocument/2006/relationships/image" Target="../media/image7.jpg"/><Relationship Id="rId4" Type="http://schemas.openxmlformats.org/officeDocument/2006/relationships/image" Target="../media/image3.png"/><Relationship Id="rId5" Type="http://schemas.openxmlformats.org/officeDocument/2006/relationships/image" Target="../media/image5.png"/><Relationship Id="rId6" Type="http://schemas.openxmlformats.org/officeDocument/2006/relationships/image" Target="../media/image1.png"/><Relationship Id="rId7" Type="http://schemas.openxmlformats.org/officeDocument/2006/relationships/image" Target="../media/image2.png"/><Relationship Id="rId8" Type="http://schemas.openxmlformats.org/officeDocument/2006/relationships/image" Target="../media/image8.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2.xml"/><Relationship Id="rId2" Type="http://schemas.openxmlformats.org/officeDocument/2006/relationships/notesSlide" Target="../notesSlides/notesSlide3.xml"/><Relationship Id="rId3" Type="http://schemas.openxmlformats.org/officeDocument/2006/relationships/image" Target="../media/image7.jp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4.xml"/><Relationship Id="rId3" Type="http://schemas.openxmlformats.org/officeDocument/2006/relationships/image" Target="../media/image7.jpg"/><Relationship Id="rId4" Type="http://schemas.openxmlformats.org/officeDocument/2006/relationships/image" Target="../media/image10.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5.xml"/><Relationship Id="rId3" Type="http://schemas.openxmlformats.org/officeDocument/2006/relationships/image" Target="../media/image7.jpg"/><Relationship Id="rId4" Type="http://schemas.openxmlformats.org/officeDocument/2006/relationships/image" Target="../media/image10.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2.xml"/><Relationship Id="rId2" Type="http://schemas.openxmlformats.org/officeDocument/2006/relationships/notesSlide" Target="../notesSlides/notesSlide6.xml"/><Relationship Id="rId3" Type="http://schemas.openxmlformats.org/officeDocument/2006/relationships/image" Target="../media/image7.jpg"/><Relationship Id="rId4" Type="http://schemas.openxmlformats.org/officeDocument/2006/relationships/image" Target="../media/image10.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2.xml"/><Relationship Id="rId2" Type="http://schemas.openxmlformats.org/officeDocument/2006/relationships/notesSlide" Target="../notesSlides/notesSlide7.xml"/><Relationship Id="rId3" Type="http://schemas.openxmlformats.org/officeDocument/2006/relationships/image" Target="../media/image7.jpg"/><Relationship Id="rId4" Type="http://schemas.openxmlformats.org/officeDocument/2006/relationships/image" Target="../media/image10.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2.xml"/><Relationship Id="rId2" Type="http://schemas.openxmlformats.org/officeDocument/2006/relationships/notesSlide" Target="../notesSlides/notesSlide8.xml"/><Relationship Id="rId3" Type="http://schemas.openxmlformats.org/officeDocument/2006/relationships/image" Target="../media/image7.jpg"/><Relationship Id="rId4" Type="http://schemas.openxmlformats.org/officeDocument/2006/relationships/image" Target="../media/image10.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2.xml"/><Relationship Id="rId2" Type="http://schemas.openxmlformats.org/officeDocument/2006/relationships/notesSlide" Target="../notesSlides/notesSlide9.xml"/><Relationship Id="rId3" Type="http://schemas.openxmlformats.org/officeDocument/2006/relationships/image" Target="../media/image7.jpg"/><Relationship Id="rId4" Type="http://schemas.openxmlformats.org/officeDocument/2006/relationships/image" Target="../media/image10.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98" name="Shape 98"/>
        <p:cNvGrpSpPr/>
        <p:nvPr/>
      </p:nvGrpSpPr>
      <p:grpSpPr>
        <a:xfrm>
          <a:off x="0" y="0"/>
          <a:ext cx="0" cy="0"/>
          <a:chOff x="0" y="0"/>
          <a:chExt cx="0" cy="0"/>
        </a:xfrm>
      </p:grpSpPr>
      <p:pic>
        <p:nvPicPr>
          <p:cNvPr id="99" name="Google Shape;99;p25"/>
          <p:cNvPicPr preferRelativeResize="0"/>
          <p:nvPr/>
        </p:nvPicPr>
        <p:blipFill>
          <a:blip r:embed="rId4">
            <a:alphaModFix amt="38000"/>
          </a:blip>
          <a:stretch>
            <a:fillRect/>
          </a:stretch>
        </p:blipFill>
        <p:spPr>
          <a:xfrm>
            <a:off x="1276526" y="-181725"/>
            <a:ext cx="8150100" cy="8004550"/>
          </a:xfrm>
          <a:prstGeom prst="rect">
            <a:avLst/>
          </a:prstGeom>
          <a:noFill/>
          <a:ln>
            <a:noFill/>
          </a:ln>
          <a:effectLst>
            <a:outerShdw blurRad="100013" rotWithShape="0" algn="bl" dir="5400000" dist="66675">
              <a:srgbClr val="000000">
                <a:alpha val="50000"/>
              </a:srgbClr>
            </a:outerShdw>
          </a:effectLst>
        </p:spPr>
      </p:pic>
      <p:pic>
        <p:nvPicPr>
          <p:cNvPr id="100" name="Google Shape;100;p25"/>
          <p:cNvPicPr preferRelativeResize="0"/>
          <p:nvPr/>
        </p:nvPicPr>
        <p:blipFill>
          <a:blip r:embed="rId5">
            <a:alphaModFix/>
          </a:blip>
          <a:stretch>
            <a:fillRect/>
          </a:stretch>
        </p:blipFill>
        <p:spPr>
          <a:xfrm>
            <a:off x="369523" y="5090362"/>
            <a:ext cx="2073609" cy="2073609"/>
          </a:xfrm>
          <a:prstGeom prst="rect">
            <a:avLst/>
          </a:prstGeom>
          <a:noFill/>
          <a:ln>
            <a:noFill/>
          </a:ln>
          <a:effectLst>
            <a:outerShdw blurRad="57150" rotWithShape="0" algn="bl" dir="5400000" dist="95250">
              <a:srgbClr val="000000">
                <a:alpha val="58999"/>
              </a:srgbClr>
            </a:outerShdw>
          </a:effectLst>
        </p:spPr>
      </p:pic>
      <p:pic>
        <p:nvPicPr>
          <p:cNvPr id="101" name="Google Shape;101;p25"/>
          <p:cNvPicPr preferRelativeResize="0"/>
          <p:nvPr/>
        </p:nvPicPr>
        <p:blipFill>
          <a:blip r:embed="rId6">
            <a:alphaModFix/>
          </a:blip>
          <a:stretch>
            <a:fillRect/>
          </a:stretch>
        </p:blipFill>
        <p:spPr>
          <a:xfrm>
            <a:off x="2995975" y="5014158"/>
            <a:ext cx="2073609" cy="2073609"/>
          </a:xfrm>
          <a:prstGeom prst="rect">
            <a:avLst/>
          </a:prstGeom>
          <a:noFill/>
          <a:ln>
            <a:noFill/>
          </a:ln>
          <a:effectLst>
            <a:outerShdw blurRad="57150" rotWithShape="0" algn="bl" dir="5400000" dist="95250">
              <a:srgbClr val="000000">
                <a:alpha val="58999"/>
              </a:srgbClr>
            </a:outerShdw>
          </a:effectLst>
        </p:spPr>
      </p:pic>
      <p:pic>
        <p:nvPicPr>
          <p:cNvPr id="102" name="Google Shape;102;p25"/>
          <p:cNvPicPr preferRelativeResize="0"/>
          <p:nvPr/>
        </p:nvPicPr>
        <p:blipFill>
          <a:blip r:embed="rId7">
            <a:alphaModFix/>
          </a:blip>
          <a:stretch>
            <a:fillRect/>
          </a:stretch>
        </p:blipFill>
        <p:spPr>
          <a:xfrm>
            <a:off x="5622428" y="5090358"/>
            <a:ext cx="2073609" cy="2073609"/>
          </a:xfrm>
          <a:prstGeom prst="rect">
            <a:avLst/>
          </a:prstGeom>
          <a:noFill/>
          <a:ln>
            <a:noFill/>
          </a:ln>
          <a:effectLst>
            <a:outerShdw blurRad="57150" rotWithShape="0" algn="bl" dir="5400000" dist="95250">
              <a:srgbClr val="000000">
                <a:alpha val="58999"/>
              </a:srgbClr>
            </a:outerShdw>
          </a:effectLst>
        </p:spPr>
      </p:pic>
      <p:pic>
        <p:nvPicPr>
          <p:cNvPr id="103" name="Google Shape;103;p25"/>
          <p:cNvPicPr preferRelativeResize="0"/>
          <p:nvPr/>
        </p:nvPicPr>
        <p:blipFill>
          <a:blip r:embed="rId8">
            <a:alphaModFix/>
          </a:blip>
          <a:stretch>
            <a:fillRect/>
          </a:stretch>
        </p:blipFill>
        <p:spPr>
          <a:xfrm>
            <a:off x="8248881" y="5014158"/>
            <a:ext cx="2073609" cy="2073609"/>
          </a:xfrm>
          <a:prstGeom prst="rect">
            <a:avLst/>
          </a:prstGeom>
          <a:noFill/>
          <a:ln>
            <a:noFill/>
          </a:ln>
          <a:effectLst>
            <a:outerShdw blurRad="57150" rotWithShape="0" algn="bl" dir="5400000" dist="95250">
              <a:srgbClr val="000000">
                <a:alpha val="58999"/>
              </a:srgbClr>
            </a:outerShdw>
          </a:effectLst>
        </p:spPr>
      </p:pic>
      <p:sp>
        <p:nvSpPr>
          <p:cNvPr id="104" name="Google Shape;104;p25"/>
          <p:cNvSpPr/>
          <p:nvPr/>
        </p:nvSpPr>
        <p:spPr>
          <a:xfrm>
            <a:off x="209400" y="1389200"/>
            <a:ext cx="10273200" cy="2993700"/>
          </a:xfrm>
          <a:prstGeom prst="roundRect">
            <a:avLst>
              <a:gd fmla="val 16667" name="adj"/>
            </a:avLst>
          </a:prstGeom>
          <a:solidFill>
            <a:srgbClr val="378939"/>
          </a:solidFill>
          <a:ln cap="flat" cmpd="sng" w="9525">
            <a:solidFill>
              <a:schemeClr val="dk2"/>
            </a:solidFill>
            <a:prstDash val="solid"/>
            <a:round/>
            <a:headEnd len="sm" w="sm" type="none"/>
            <a:tailEnd len="sm" w="sm" type="none"/>
          </a:ln>
          <a:effectLst>
            <a:outerShdw blurRad="57150" rotWithShape="0" algn="bl" dir="2820000" dist="76200">
              <a:srgbClr val="FFFFFF">
                <a:alpha val="64999"/>
              </a:srgbClr>
            </a:outerShdw>
          </a:effectLst>
        </p:spPr>
        <p:txBody>
          <a:bodyPr anchorCtr="0" anchor="ctr" bIns="91425" lIns="91425" spcFirstLastPara="1" rIns="91425" wrap="square" tIns="91425">
            <a:noAutofit/>
          </a:bodyPr>
          <a:lstStyle/>
          <a:p>
            <a:pPr indent="0" lvl="0" marL="0" rtl="0" algn="ctr">
              <a:spcBef>
                <a:spcPts val="0"/>
              </a:spcBef>
              <a:spcAft>
                <a:spcPts val="0"/>
              </a:spcAft>
              <a:buClr>
                <a:schemeClr val="dk1"/>
              </a:buClr>
              <a:buSzPts val="1100"/>
              <a:buFont typeface="Arial"/>
              <a:buNone/>
            </a:pPr>
            <a:r>
              <a:rPr lang="en-GB" sz="3500">
                <a:solidFill>
                  <a:schemeClr val="lt1"/>
                </a:solidFill>
                <a:latin typeface="Quicksand Medium"/>
                <a:ea typeface="Quicksand Medium"/>
                <a:cs typeface="Quicksand Medium"/>
                <a:sym typeface="Quicksand Medium"/>
              </a:rPr>
              <a:t>Portland School Te Kura o Tikorangi</a:t>
            </a:r>
            <a:endParaRPr sz="3500">
              <a:solidFill>
                <a:schemeClr val="lt1"/>
              </a:solidFill>
              <a:latin typeface="Quicksand Medium"/>
              <a:ea typeface="Quicksand Medium"/>
              <a:cs typeface="Quicksand Medium"/>
              <a:sym typeface="Quicksand Medium"/>
            </a:endParaRPr>
          </a:p>
          <a:p>
            <a:pPr indent="0" lvl="0" marL="0" rtl="0" algn="ctr">
              <a:spcBef>
                <a:spcPts val="0"/>
              </a:spcBef>
              <a:spcAft>
                <a:spcPts val="0"/>
              </a:spcAft>
              <a:buNone/>
            </a:pPr>
            <a:r>
              <a:t/>
            </a:r>
            <a:endParaRPr>
              <a:solidFill>
                <a:schemeClr val="lt1"/>
              </a:solidFill>
              <a:latin typeface="Quicksand Medium"/>
              <a:ea typeface="Quicksand Medium"/>
              <a:cs typeface="Quicksand Medium"/>
              <a:sym typeface="Quicksand Medium"/>
            </a:endParaRPr>
          </a:p>
          <a:p>
            <a:pPr indent="0" lvl="0" marL="0" rtl="0" algn="ctr">
              <a:spcBef>
                <a:spcPts val="0"/>
              </a:spcBef>
              <a:spcAft>
                <a:spcPts val="0"/>
              </a:spcAft>
              <a:buNone/>
            </a:pPr>
            <a:r>
              <a:t/>
            </a:r>
            <a:endParaRPr>
              <a:solidFill>
                <a:schemeClr val="lt1"/>
              </a:solidFill>
              <a:latin typeface="Quicksand Medium"/>
              <a:ea typeface="Quicksand Medium"/>
              <a:cs typeface="Quicksand Medium"/>
              <a:sym typeface="Quicksand Medium"/>
            </a:endParaRPr>
          </a:p>
          <a:p>
            <a:pPr indent="0" lvl="0" marL="0" rtl="0" algn="ctr">
              <a:spcBef>
                <a:spcPts val="0"/>
              </a:spcBef>
              <a:spcAft>
                <a:spcPts val="0"/>
              </a:spcAft>
              <a:buNone/>
            </a:pPr>
            <a:r>
              <a:t/>
            </a:r>
            <a:endParaRPr>
              <a:solidFill>
                <a:schemeClr val="lt1"/>
              </a:solidFill>
              <a:latin typeface="Quicksand Medium"/>
              <a:ea typeface="Quicksand Medium"/>
              <a:cs typeface="Quicksand Medium"/>
              <a:sym typeface="Quicksand Medium"/>
            </a:endParaRPr>
          </a:p>
          <a:p>
            <a:pPr indent="0" lvl="0" marL="0" rtl="0" algn="ctr">
              <a:spcBef>
                <a:spcPts val="0"/>
              </a:spcBef>
              <a:spcAft>
                <a:spcPts val="0"/>
              </a:spcAft>
              <a:buNone/>
            </a:pPr>
            <a:r>
              <a:rPr lang="en-GB" sz="4800">
                <a:solidFill>
                  <a:schemeClr val="lt1"/>
                </a:solidFill>
                <a:latin typeface="Quicksand Medium"/>
                <a:ea typeface="Quicksand Medium"/>
                <a:cs typeface="Quicksand Medium"/>
                <a:sym typeface="Quicksand Medium"/>
              </a:rPr>
              <a:t>2026</a:t>
            </a:r>
            <a:endParaRPr sz="4800">
              <a:solidFill>
                <a:schemeClr val="lt1"/>
              </a:solidFill>
              <a:latin typeface="Quicksand Medium"/>
              <a:ea typeface="Quicksand Medium"/>
              <a:cs typeface="Quicksand Medium"/>
              <a:sym typeface="Quicksand Medium"/>
            </a:endParaRPr>
          </a:p>
          <a:p>
            <a:pPr indent="0" lvl="0" marL="0" rtl="0" algn="ctr">
              <a:spcBef>
                <a:spcPts val="0"/>
              </a:spcBef>
              <a:spcAft>
                <a:spcPts val="0"/>
              </a:spcAft>
              <a:buNone/>
            </a:pPr>
            <a:r>
              <a:rPr lang="en-GB" sz="4800">
                <a:solidFill>
                  <a:schemeClr val="lt1"/>
                </a:solidFill>
                <a:latin typeface="Quicksand Medium"/>
                <a:ea typeface="Quicksand Medium"/>
                <a:cs typeface="Quicksand Medium"/>
                <a:sym typeface="Quicksand Medium"/>
              </a:rPr>
              <a:t>Annual Plan</a:t>
            </a:r>
            <a:endParaRPr sz="4800">
              <a:solidFill>
                <a:schemeClr val="lt1"/>
              </a:solidFill>
              <a:latin typeface="Quicksand Medium"/>
              <a:ea typeface="Quicksand Medium"/>
              <a:cs typeface="Quicksand Medium"/>
              <a:sym typeface="Quicksand Medium"/>
            </a:endParaRPr>
          </a:p>
        </p:txBody>
      </p:sp>
      <p:pic>
        <p:nvPicPr>
          <p:cNvPr id="105" name="Google Shape;105;p25" title="3883 Portland School - LOGO UPDATE - 2024.png"/>
          <p:cNvPicPr preferRelativeResize="0"/>
          <p:nvPr/>
        </p:nvPicPr>
        <p:blipFill>
          <a:blip r:embed="rId9">
            <a:alphaModFix/>
          </a:blip>
          <a:stretch>
            <a:fillRect/>
          </a:stretch>
        </p:blipFill>
        <p:spPr>
          <a:xfrm>
            <a:off x="338800" y="0"/>
            <a:ext cx="1146950" cy="1146950"/>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196" name="Shape 196"/>
        <p:cNvGrpSpPr/>
        <p:nvPr/>
      </p:nvGrpSpPr>
      <p:grpSpPr>
        <a:xfrm>
          <a:off x="0" y="0"/>
          <a:ext cx="0" cy="0"/>
          <a:chOff x="0" y="0"/>
          <a:chExt cx="0" cy="0"/>
        </a:xfrm>
      </p:grpSpPr>
      <p:graphicFrame>
        <p:nvGraphicFramePr>
          <p:cNvPr id="197" name="Google Shape;197;p34"/>
          <p:cNvGraphicFramePr/>
          <p:nvPr/>
        </p:nvGraphicFramePr>
        <p:xfrm>
          <a:off x="176855" y="1842035"/>
          <a:ext cx="3000000" cy="3000000"/>
        </p:xfrm>
        <a:graphic>
          <a:graphicData uri="http://schemas.openxmlformats.org/drawingml/2006/table">
            <a:tbl>
              <a:tblPr>
                <a:noFill/>
                <a:tableStyleId>{DA59EB4D-3596-446A-8511-46246CF5608A}</a:tableStyleId>
              </a:tblPr>
              <a:tblGrid>
                <a:gridCol w="2350325"/>
                <a:gridCol w="2455700"/>
                <a:gridCol w="1273250"/>
                <a:gridCol w="646275"/>
                <a:gridCol w="662875"/>
                <a:gridCol w="3010775"/>
              </a:tblGrid>
              <a:tr h="683050">
                <a:tc>
                  <a:txBody>
                    <a:bodyPr/>
                    <a:lstStyle/>
                    <a:p>
                      <a:pPr indent="0" lvl="0" marL="0" rtl="0" algn="ctr">
                        <a:spcBef>
                          <a:spcPts val="0"/>
                        </a:spcBef>
                        <a:spcAft>
                          <a:spcPts val="0"/>
                        </a:spcAft>
                        <a:buNone/>
                      </a:pPr>
                      <a:r>
                        <a:rPr b="1" lang="en-GB" sz="1200">
                          <a:solidFill>
                            <a:schemeClr val="dk1"/>
                          </a:solidFill>
                          <a:latin typeface="Quicksand"/>
                          <a:ea typeface="Quicksand"/>
                          <a:cs typeface="Quicksand"/>
                          <a:sym typeface="Quicksand"/>
                        </a:rPr>
                        <a:t>Strategic Initiative 3.2:</a:t>
                      </a:r>
                      <a:endParaRPr b="1" sz="1900">
                        <a:solidFill>
                          <a:schemeClr val="dk1"/>
                        </a:solidFill>
                        <a:latin typeface="Quicksand"/>
                        <a:ea typeface="Quicksand"/>
                        <a:cs typeface="Quicksand"/>
                        <a:sym typeface="Quicksand"/>
                      </a:endParaRPr>
                    </a:p>
                  </a:txBody>
                  <a:tcPr marT="134375" marB="134375" marR="106900" marL="106900" anchor="ctr">
                    <a:lnL cap="flat" cmpd="sng" w="19050">
                      <a:solidFill>
                        <a:srgbClr val="B6D7A8"/>
                      </a:solidFill>
                      <a:prstDash val="solid"/>
                      <a:round/>
                      <a:headEnd len="sm" w="sm" type="none"/>
                      <a:tailEnd len="sm" w="sm" type="none"/>
                    </a:lnL>
                    <a:lnR cap="flat" cmpd="sng" w="19050">
                      <a:solidFill>
                        <a:srgbClr val="B6D7A8"/>
                      </a:solidFill>
                      <a:prstDash val="solid"/>
                      <a:round/>
                      <a:headEnd len="sm" w="sm" type="none"/>
                      <a:tailEnd len="sm" w="sm" type="none"/>
                    </a:lnR>
                    <a:lnT cap="flat" cmpd="sng" w="19050">
                      <a:solidFill>
                        <a:srgbClr val="B6D7A8"/>
                      </a:solidFill>
                      <a:prstDash val="solid"/>
                      <a:round/>
                      <a:headEnd len="sm" w="sm" type="none"/>
                      <a:tailEnd len="sm" w="sm" type="none"/>
                    </a:lnT>
                    <a:lnB cap="flat" cmpd="sng" w="19050">
                      <a:solidFill>
                        <a:srgbClr val="B6D7A8"/>
                      </a:solidFill>
                      <a:prstDash val="solid"/>
                      <a:round/>
                      <a:headEnd len="sm" w="sm" type="none"/>
                      <a:tailEnd len="sm" w="sm" type="none"/>
                    </a:lnB>
                    <a:solidFill>
                      <a:srgbClr val="6AA84F"/>
                    </a:solidFill>
                  </a:tcPr>
                </a:tc>
                <a:tc>
                  <a:txBody>
                    <a:bodyPr/>
                    <a:lstStyle/>
                    <a:p>
                      <a:pPr indent="0" lvl="0" marL="0" rtl="0" algn="ctr">
                        <a:spcBef>
                          <a:spcPts val="0"/>
                        </a:spcBef>
                        <a:spcAft>
                          <a:spcPts val="0"/>
                        </a:spcAft>
                        <a:buClr>
                          <a:schemeClr val="dk1"/>
                        </a:buClr>
                        <a:buSzPts val="1100"/>
                        <a:buFont typeface="Arial"/>
                        <a:buNone/>
                      </a:pPr>
                      <a:r>
                        <a:rPr b="1" lang="en-GB" sz="1200">
                          <a:solidFill>
                            <a:schemeClr val="dk1"/>
                          </a:solidFill>
                          <a:latin typeface="Quicksand"/>
                          <a:ea typeface="Quicksand"/>
                          <a:cs typeface="Quicksand"/>
                          <a:sym typeface="Quicksand"/>
                        </a:rPr>
                        <a:t>Goals</a:t>
                      </a:r>
                      <a:endParaRPr b="1" sz="2000">
                        <a:solidFill>
                          <a:schemeClr val="dk1"/>
                        </a:solidFill>
                        <a:latin typeface="Quicksand"/>
                        <a:ea typeface="Quicksand"/>
                        <a:cs typeface="Quicksand"/>
                        <a:sym typeface="Quicksand"/>
                      </a:endParaRPr>
                    </a:p>
                  </a:txBody>
                  <a:tcPr marT="134375" marB="134375" marR="106900" marL="106900" anchor="ctr">
                    <a:lnL cap="flat" cmpd="sng" w="19050">
                      <a:solidFill>
                        <a:srgbClr val="B6D7A8"/>
                      </a:solidFill>
                      <a:prstDash val="solid"/>
                      <a:round/>
                      <a:headEnd len="sm" w="sm" type="none"/>
                      <a:tailEnd len="sm" w="sm" type="none"/>
                    </a:lnL>
                    <a:lnR cap="flat" cmpd="sng" w="19050">
                      <a:solidFill>
                        <a:srgbClr val="B6D7A8"/>
                      </a:solidFill>
                      <a:prstDash val="solid"/>
                      <a:round/>
                      <a:headEnd len="sm" w="sm" type="none"/>
                      <a:tailEnd len="sm" w="sm" type="none"/>
                    </a:lnR>
                    <a:lnT cap="flat" cmpd="sng" w="19050">
                      <a:solidFill>
                        <a:srgbClr val="B6D7A8"/>
                      </a:solidFill>
                      <a:prstDash val="solid"/>
                      <a:round/>
                      <a:headEnd len="sm" w="sm" type="none"/>
                      <a:tailEnd len="sm" w="sm" type="none"/>
                    </a:lnT>
                    <a:lnB cap="flat" cmpd="sng" w="19050">
                      <a:solidFill>
                        <a:srgbClr val="B6D7A8"/>
                      </a:solidFill>
                      <a:prstDash val="solid"/>
                      <a:round/>
                      <a:headEnd len="sm" w="sm" type="none"/>
                      <a:tailEnd len="sm" w="sm" type="none"/>
                    </a:lnB>
                    <a:solidFill>
                      <a:srgbClr val="6AA84F"/>
                    </a:solidFill>
                  </a:tcPr>
                </a:tc>
                <a:tc>
                  <a:txBody>
                    <a:bodyPr/>
                    <a:lstStyle/>
                    <a:p>
                      <a:pPr indent="0" lvl="0" marL="0" rtl="0" algn="ctr">
                        <a:spcBef>
                          <a:spcPts val="0"/>
                        </a:spcBef>
                        <a:spcAft>
                          <a:spcPts val="0"/>
                        </a:spcAft>
                        <a:buClr>
                          <a:schemeClr val="dk1"/>
                        </a:buClr>
                        <a:buSzPts val="1100"/>
                        <a:buFont typeface="Arial"/>
                        <a:buNone/>
                      </a:pPr>
                      <a:r>
                        <a:rPr b="1" lang="en-GB">
                          <a:solidFill>
                            <a:schemeClr val="dk1"/>
                          </a:solidFill>
                          <a:latin typeface="Quicksand"/>
                          <a:ea typeface="Quicksand"/>
                          <a:cs typeface="Quicksand"/>
                          <a:sym typeface="Quicksand"/>
                        </a:rPr>
                        <a:t>Who</a:t>
                      </a:r>
                      <a:endParaRPr b="1">
                        <a:solidFill>
                          <a:schemeClr val="dk1"/>
                        </a:solidFill>
                        <a:latin typeface="Quicksand"/>
                        <a:ea typeface="Quicksand"/>
                        <a:cs typeface="Quicksand"/>
                        <a:sym typeface="Quicksand"/>
                      </a:endParaRPr>
                    </a:p>
                  </a:txBody>
                  <a:tcPr marT="134375" marB="134375" marR="106900" marL="106900" anchor="ctr">
                    <a:lnL cap="flat" cmpd="sng" w="19050">
                      <a:solidFill>
                        <a:srgbClr val="B6D7A8"/>
                      </a:solidFill>
                      <a:prstDash val="solid"/>
                      <a:round/>
                      <a:headEnd len="sm" w="sm" type="none"/>
                      <a:tailEnd len="sm" w="sm" type="none"/>
                    </a:lnL>
                    <a:lnR cap="flat" cmpd="sng" w="19050">
                      <a:solidFill>
                        <a:srgbClr val="B6D7A8"/>
                      </a:solidFill>
                      <a:prstDash val="solid"/>
                      <a:round/>
                      <a:headEnd len="sm" w="sm" type="none"/>
                      <a:tailEnd len="sm" w="sm" type="none"/>
                    </a:lnR>
                    <a:lnT cap="flat" cmpd="sng" w="19050">
                      <a:solidFill>
                        <a:srgbClr val="B6D7A8"/>
                      </a:solidFill>
                      <a:prstDash val="solid"/>
                      <a:round/>
                      <a:headEnd len="sm" w="sm" type="none"/>
                      <a:tailEnd len="sm" w="sm" type="none"/>
                    </a:lnT>
                    <a:lnB cap="flat" cmpd="sng" w="19050">
                      <a:solidFill>
                        <a:srgbClr val="B6D7A8"/>
                      </a:solidFill>
                      <a:prstDash val="solid"/>
                      <a:round/>
                      <a:headEnd len="sm" w="sm" type="none"/>
                      <a:tailEnd len="sm" w="sm" type="none"/>
                    </a:lnB>
                    <a:solidFill>
                      <a:srgbClr val="6AA84F"/>
                    </a:solidFill>
                  </a:tcPr>
                </a:tc>
                <a:tc>
                  <a:txBody>
                    <a:bodyPr/>
                    <a:lstStyle/>
                    <a:p>
                      <a:pPr indent="0" lvl="0" marL="0" rtl="0" algn="ctr">
                        <a:spcBef>
                          <a:spcPts val="0"/>
                        </a:spcBef>
                        <a:spcAft>
                          <a:spcPts val="0"/>
                        </a:spcAft>
                        <a:buNone/>
                      </a:pPr>
                      <a:r>
                        <a:rPr b="1" lang="en-GB" sz="1300">
                          <a:solidFill>
                            <a:schemeClr val="dk1"/>
                          </a:solidFill>
                          <a:latin typeface="Quicksand"/>
                          <a:ea typeface="Quicksand"/>
                          <a:cs typeface="Quicksand"/>
                          <a:sym typeface="Quicksand"/>
                        </a:rPr>
                        <a:t>Cost</a:t>
                      </a:r>
                      <a:endParaRPr b="1" sz="1300">
                        <a:solidFill>
                          <a:schemeClr val="dk1"/>
                        </a:solidFill>
                        <a:latin typeface="Quicksand"/>
                        <a:ea typeface="Quicksand"/>
                        <a:cs typeface="Quicksand"/>
                        <a:sym typeface="Quicksand"/>
                      </a:endParaRPr>
                    </a:p>
                  </a:txBody>
                  <a:tcPr marT="134375" marB="134375" marR="106900" marL="106900" anchor="ctr">
                    <a:lnL cap="flat" cmpd="sng" w="19050">
                      <a:solidFill>
                        <a:srgbClr val="B6D7A8"/>
                      </a:solidFill>
                      <a:prstDash val="solid"/>
                      <a:round/>
                      <a:headEnd len="sm" w="sm" type="none"/>
                      <a:tailEnd len="sm" w="sm" type="none"/>
                    </a:lnL>
                    <a:lnR cap="flat" cmpd="sng" w="19050">
                      <a:solidFill>
                        <a:srgbClr val="B6D7A8"/>
                      </a:solidFill>
                      <a:prstDash val="solid"/>
                      <a:round/>
                      <a:headEnd len="sm" w="sm" type="none"/>
                      <a:tailEnd len="sm" w="sm" type="none"/>
                    </a:lnR>
                    <a:lnT cap="flat" cmpd="sng" w="19050">
                      <a:solidFill>
                        <a:srgbClr val="B6D7A8"/>
                      </a:solidFill>
                      <a:prstDash val="solid"/>
                      <a:round/>
                      <a:headEnd len="sm" w="sm" type="none"/>
                      <a:tailEnd len="sm" w="sm" type="none"/>
                    </a:lnT>
                    <a:lnB cap="flat" cmpd="sng" w="19050">
                      <a:solidFill>
                        <a:srgbClr val="B6D7A8"/>
                      </a:solidFill>
                      <a:prstDash val="solid"/>
                      <a:round/>
                      <a:headEnd len="sm" w="sm" type="none"/>
                      <a:tailEnd len="sm" w="sm" type="none"/>
                    </a:lnB>
                    <a:solidFill>
                      <a:srgbClr val="6AA84F"/>
                    </a:solidFill>
                  </a:tcPr>
                </a:tc>
                <a:tc>
                  <a:txBody>
                    <a:bodyPr/>
                    <a:lstStyle/>
                    <a:p>
                      <a:pPr indent="0" lvl="0" marL="0" rtl="0" algn="ctr">
                        <a:spcBef>
                          <a:spcPts val="0"/>
                        </a:spcBef>
                        <a:spcAft>
                          <a:spcPts val="0"/>
                        </a:spcAft>
                        <a:buNone/>
                      </a:pPr>
                      <a:r>
                        <a:rPr b="1" lang="en-GB" sz="1100">
                          <a:solidFill>
                            <a:schemeClr val="dk1"/>
                          </a:solidFill>
                          <a:latin typeface="Quicksand"/>
                          <a:ea typeface="Quicksand"/>
                          <a:cs typeface="Quicksand"/>
                          <a:sym typeface="Quicksand"/>
                        </a:rPr>
                        <a:t>Time</a:t>
                      </a:r>
                      <a:endParaRPr b="1" sz="1100">
                        <a:solidFill>
                          <a:schemeClr val="dk1"/>
                        </a:solidFill>
                        <a:latin typeface="Quicksand"/>
                        <a:ea typeface="Quicksand"/>
                        <a:cs typeface="Quicksand"/>
                        <a:sym typeface="Quicksand"/>
                      </a:endParaRPr>
                    </a:p>
                    <a:p>
                      <a:pPr indent="0" lvl="0" marL="0" rtl="0" algn="ctr">
                        <a:spcBef>
                          <a:spcPts val="0"/>
                        </a:spcBef>
                        <a:spcAft>
                          <a:spcPts val="0"/>
                        </a:spcAft>
                        <a:buNone/>
                      </a:pPr>
                      <a:r>
                        <a:rPr b="1" lang="en-GB" sz="1100">
                          <a:solidFill>
                            <a:schemeClr val="dk1"/>
                          </a:solidFill>
                          <a:latin typeface="Quicksand"/>
                          <a:ea typeface="Quicksand"/>
                          <a:cs typeface="Quicksand"/>
                          <a:sym typeface="Quicksand"/>
                        </a:rPr>
                        <a:t>frame</a:t>
                      </a:r>
                      <a:endParaRPr b="1" sz="1100">
                        <a:solidFill>
                          <a:schemeClr val="dk1"/>
                        </a:solidFill>
                        <a:latin typeface="Quicksand"/>
                        <a:ea typeface="Quicksand"/>
                        <a:cs typeface="Quicksand"/>
                        <a:sym typeface="Quicksand"/>
                      </a:endParaRPr>
                    </a:p>
                  </a:txBody>
                  <a:tcPr marT="134375" marB="134375" marR="106900" marL="106900" anchor="ctr">
                    <a:lnL cap="flat" cmpd="sng" w="19050">
                      <a:solidFill>
                        <a:srgbClr val="B6D7A8"/>
                      </a:solidFill>
                      <a:prstDash val="solid"/>
                      <a:round/>
                      <a:headEnd len="sm" w="sm" type="none"/>
                      <a:tailEnd len="sm" w="sm" type="none"/>
                    </a:lnL>
                    <a:lnR cap="flat" cmpd="sng" w="19050">
                      <a:solidFill>
                        <a:srgbClr val="B6D7A8"/>
                      </a:solidFill>
                      <a:prstDash val="solid"/>
                      <a:round/>
                      <a:headEnd len="sm" w="sm" type="none"/>
                      <a:tailEnd len="sm" w="sm" type="none"/>
                    </a:lnR>
                    <a:lnT cap="flat" cmpd="sng" w="19050">
                      <a:solidFill>
                        <a:srgbClr val="B6D7A8"/>
                      </a:solidFill>
                      <a:prstDash val="solid"/>
                      <a:round/>
                      <a:headEnd len="sm" w="sm" type="none"/>
                      <a:tailEnd len="sm" w="sm" type="none"/>
                    </a:lnT>
                    <a:lnB cap="flat" cmpd="sng" w="19050">
                      <a:solidFill>
                        <a:srgbClr val="B6D7A8"/>
                      </a:solidFill>
                      <a:prstDash val="solid"/>
                      <a:round/>
                      <a:headEnd len="sm" w="sm" type="none"/>
                      <a:tailEnd len="sm" w="sm" type="none"/>
                    </a:lnB>
                    <a:solidFill>
                      <a:srgbClr val="6AA84F"/>
                    </a:solidFill>
                  </a:tcPr>
                </a:tc>
                <a:tc>
                  <a:txBody>
                    <a:bodyPr/>
                    <a:lstStyle/>
                    <a:p>
                      <a:pPr indent="0" lvl="0" marL="0" rtl="0" algn="ctr">
                        <a:spcBef>
                          <a:spcPts val="0"/>
                        </a:spcBef>
                        <a:spcAft>
                          <a:spcPts val="0"/>
                        </a:spcAft>
                        <a:buNone/>
                      </a:pPr>
                      <a:r>
                        <a:rPr b="1" lang="en-GB" sz="1300">
                          <a:solidFill>
                            <a:schemeClr val="dk1"/>
                          </a:solidFill>
                          <a:latin typeface="Quicksand"/>
                          <a:ea typeface="Quicksand"/>
                          <a:cs typeface="Quicksand"/>
                          <a:sym typeface="Quicksand"/>
                        </a:rPr>
                        <a:t>Measure of Success</a:t>
                      </a:r>
                      <a:endParaRPr b="1" sz="1300">
                        <a:solidFill>
                          <a:schemeClr val="dk1"/>
                        </a:solidFill>
                        <a:latin typeface="Quicksand"/>
                        <a:ea typeface="Quicksand"/>
                        <a:cs typeface="Quicksand"/>
                        <a:sym typeface="Quicksand"/>
                      </a:endParaRPr>
                    </a:p>
                  </a:txBody>
                  <a:tcPr marT="134375" marB="134375" marR="106900" marL="106900" anchor="ctr">
                    <a:lnL cap="flat" cmpd="sng" w="19050">
                      <a:solidFill>
                        <a:srgbClr val="B6D7A8"/>
                      </a:solidFill>
                      <a:prstDash val="solid"/>
                      <a:round/>
                      <a:headEnd len="sm" w="sm" type="none"/>
                      <a:tailEnd len="sm" w="sm" type="none"/>
                    </a:lnL>
                    <a:lnR cap="flat" cmpd="sng" w="19050">
                      <a:solidFill>
                        <a:srgbClr val="B6D7A8"/>
                      </a:solidFill>
                      <a:prstDash val="solid"/>
                      <a:round/>
                      <a:headEnd len="sm" w="sm" type="none"/>
                      <a:tailEnd len="sm" w="sm" type="none"/>
                    </a:lnR>
                    <a:lnT cap="flat" cmpd="sng" w="19050">
                      <a:solidFill>
                        <a:srgbClr val="B6D7A8"/>
                      </a:solidFill>
                      <a:prstDash val="solid"/>
                      <a:round/>
                      <a:headEnd len="sm" w="sm" type="none"/>
                      <a:tailEnd len="sm" w="sm" type="none"/>
                    </a:lnT>
                    <a:lnB cap="flat" cmpd="sng" w="19050">
                      <a:solidFill>
                        <a:srgbClr val="B6D7A8"/>
                      </a:solidFill>
                      <a:prstDash val="solid"/>
                      <a:round/>
                      <a:headEnd len="sm" w="sm" type="none"/>
                      <a:tailEnd len="sm" w="sm" type="none"/>
                    </a:lnB>
                    <a:solidFill>
                      <a:srgbClr val="6AA84F"/>
                    </a:solidFill>
                  </a:tcPr>
                </a:tc>
              </a:tr>
              <a:tr h="864650">
                <a:tc rowSpan="4">
                  <a:txBody>
                    <a:bodyPr/>
                    <a:lstStyle/>
                    <a:p>
                      <a:pPr indent="0" lvl="0" marL="0" rtl="0" algn="ctr">
                        <a:lnSpc>
                          <a:spcPct val="115000"/>
                        </a:lnSpc>
                        <a:spcBef>
                          <a:spcPts val="1200"/>
                        </a:spcBef>
                        <a:spcAft>
                          <a:spcPts val="1200"/>
                        </a:spcAft>
                        <a:buNone/>
                      </a:pPr>
                      <a:r>
                        <a:rPr lang="en-GB" sz="2000">
                          <a:solidFill>
                            <a:schemeClr val="dk1"/>
                          </a:solidFill>
                          <a:latin typeface="Quicksand"/>
                          <a:ea typeface="Quicksand"/>
                          <a:cs typeface="Quicksand"/>
                          <a:sym typeface="Quicksand"/>
                        </a:rPr>
                        <a:t>Strengthen Kaiako practice through  to improve student outcomes and reporting to parents.</a:t>
                      </a:r>
                      <a:endParaRPr sz="1300">
                        <a:solidFill>
                          <a:schemeClr val="dk1"/>
                        </a:solidFill>
                        <a:latin typeface="Quicksand"/>
                        <a:ea typeface="Quicksand"/>
                        <a:cs typeface="Quicksand"/>
                        <a:sym typeface="Quicksand"/>
                      </a:endParaRPr>
                    </a:p>
                  </a:txBody>
                  <a:tcPr marT="134375" marB="134375" marR="106900" marL="106900" anchor="ctr">
                    <a:lnL cap="flat" cmpd="sng" w="19050">
                      <a:solidFill>
                        <a:srgbClr val="B6D7A8"/>
                      </a:solidFill>
                      <a:prstDash val="solid"/>
                      <a:round/>
                      <a:headEnd len="sm" w="sm" type="none"/>
                      <a:tailEnd len="sm" w="sm" type="none"/>
                    </a:lnL>
                    <a:lnR cap="flat" cmpd="sng" w="19050">
                      <a:solidFill>
                        <a:srgbClr val="B6D7A8"/>
                      </a:solidFill>
                      <a:prstDash val="solid"/>
                      <a:round/>
                      <a:headEnd len="sm" w="sm" type="none"/>
                      <a:tailEnd len="sm" w="sm" type="none"/>
                    </a:lnR>
                    <a:lnT cap="flat" cmpd="sng" w="19050">
                      <a:solidFill>
                        <a:srgbClr val="B6D7A8"/>
                      </a:solidFill>
                      <a:prstDash val="solid"/>
                      <a:round/>
                      <a:headEnd len="sm" w="sm" type="none"/>
                      <a:tailEnd len="sm" w="sm" type="none"/>
                    </a:lnT>
                    <a:lnB cap="flat" cmpd="sng" w="19050">
                      <a:solidFill>
                        <a:srgbClr val="B6D7A8"/>
                      </a:solidFill>
                      <a:prstDash val="solid"/>
                      <a:round/>
                      <a:headEnd len="sm" w="sm" type="none"/>
                      <a:tailEnd len="sm" w="sm" type="none"/>
                    </a:lnB>
                    <a:solidFill>
                      <a:srgbClr val="6AA84F"/>
                    </a:solidFill>
                  </a:tcPr>
                </a:tc>
                <a:tc>
                  <a:txBody>
                    <a:bodyPr/>
                    <a:lstStyle/>
                    <a:p>
                      <a:pPr indent="0" lvl="0" marL="0" rtl="0" algn="ctr">
                        <a:spcBef>
                          <a:spcPts val="0"/>
                        </a:spcBef>
                        <a:spcAft>
                          <a:spcPts val="0"/>
                        </a:spcAft>
                        <a:buNone/>
                      </a:pPr>
                      <a:r>
                        <a:rPr lang="en-GB" sz="1300">
                          <a:solidFill>
                            <a:schemeClr val="dk1"/>
                          </a:solidFill>
                          <a:latin typeface="Quicksand"/>
                          <a:ea typeface="Quicksand"/>
                          <a:cs typeface="Quicksand"/>
                          <a:sym typeface="Quicksand"/>
                        </a:rPr>
                        <a:t>Deepen staff mastery of the Te Mātaiaho (Refreshed NZC) phases.</a:t>
                      </a:r>
                      <a:endParaRPr sz="1300">
                        <a:solidFill>
                          <a:schemeClr val="dk1"/>
                        </a:solidFill>
                        <a:latin typeface="Quicksand"/>
                        <a:ea typeface="Quicksand"/>
                        <a:cs typeface="Quicksand"/>
                        <a:sym typeface="Quicksand"/>
                      </a:endParaRPr>
                    </a:p>
                  </a:txBody>
                  <a:tcPr marT="134375" marB="134375" marR="106900" marL="106900">
                    <a:lnL cap="flat" cmpd="sng" w="19050">
                      <a:solidFill>
                        <a:srgbClr val="B6D7A8"/>
                      </a:solidFill>
                      <a:prstDash val="solid"/>
                      <a:round/>
                      <a:headEnd len="sm" w="sm" type="none"/>
                      <a:tailEnd len="sm" w="sm" type="none"/>
                    </a:lnL>
                    <a:lnR cap="flat" cmpd="sng" w="19050">
                      <a:solidFill>
                        <a:srgbClr val="B6D7A8"/>
                      </a:solidFill>
                      <a:prstDash val="solid"/>
                      <a:round/>
                      <a:headEnd len="sm" w="sm" type="none"/>
                      <a:tailEnd len="sm" w="sm" type="none"/>
                    </a:lnR>
                    <a:lnT cap="flat" cmpd="sng" w="19050">
                      <a:solidFill>
                        <a:srgbClr val="B6D7A8"/>
                      </a:solidFill>
                      <a:prstDash val="solid"/>
                      <a:round/>
                      <a:headEnd len="sm" w="sm" type="none"/>
                      <a:tailEnd len="sm" w="sm" type="none"/>
                    </a:lnT>
                    <a:lnB cap="flat" cmpd="sng" w="19050">
                      <a:solidFill>
                        <a:srgbClr val="B6D7A8"/>
                      </a:solidFill>
                      <a:prstDash val="solid"/>
                      <a:round/>
                      <a:headEnd len="sm" w="sm" type="none"/>
                      <a:tailEnd len="sm" w="sm" type="none"/>
                    </a:lnB>
                    <a:solidFill>
                      <a:srgbClr val="6AA84F"/>
                    </a:solidFill>
                  </a:tcPr>
                </a:tc>
                <a:tc>
                  <a:txBody>
                    <a:bodyPr/>
                    <a:lstStyle/>
                    <a:p>
                      <a:pPr indent="0" lvl="0" marL="0" rtl="0" algn="ctr">
                        <a:spcBef>
                          <a:spcPts val="0"/>
                        </a:spcBef>
                        <a:spcAft>
                          <a:spcPts val="0"/>
                        </a:spcAft>
                        <a:buClr>
                          <a:schemeClr val="dk1"/>
                        </a:buClr>
                        <a:buSzPts val="1100"/>
                        <a:buFont typeface="Arial"/>
                        <a:buNone/>
                      </a:pPr>
                      <a:r>
                        <a:rPr lang="en-GB" sz="1300">
                          <a:solidFill>
                            <a:schemeClr val="dk1"/>
                          </a:solidFill>
                          <a:latin typeface="Quicksand"/>
                          <a:ea typeface="Quicksand"/>
                          <a:cs typeface="Quicksand"/>
                          <a:sym typeface="Quicksand"/>
                        </a:rPr>
                        <a:t>Leadership</a:t>
                      </a:r>
                      <a:endParaRPr sz="1300">
                        <a:solidFill>
                          <a:schemeClr val="dk1"/>
                        </a:solidFill>
                        <a:latin typeface="Quicksand"/>
                        <a:ea typeface="Quicksand"/>
                        <a:cs typeface="Quicksand"/>
                        <a:sym typeface="Quicksand"/>
                      </a:endParaRPr>
                    </a:p>
                    <a:p>
                      <a:pPr indent="0" lvl="0" marL="0" rtl="0" algn="ctr">
                        <a:spcBef>
                          <a:spcPts val="0"/>
                        </a:spcBef>
                        <a:spcAft>
                          <a:spcPts val="0"/>
                        </a:spcAft>
                        <a:buClr>
                          <a:schemeClr val="dk1"/>
                        </a:buClr>
                        <a:buSzPts val="1100"/>
                        <a:buFont typeface="Arial"/>
                        <a:buNone/>
                      </a:pPr>
                      <a:r>
                        <a:rPr lang="en-GB" sz="1300">
                          <a:solidFill>
                            <a:schemeClr val="dk1"/>
                          </a:solidFill>
                          <a:latin typeface="Quicksand"/>
                          <a:ea typeface="Quicksand"/>
                          <a:cs typeface="Quicksand"/>
                          <a:sym typeface="Quicksand"/>
                        </a:rPr>
                        <a:t>Kaiako</a:t>
                      </a:r>
                      <a:endParaRPr sz="1300">
                        <a:solidFill>
                          <a:schemeClr val="dk1"/>
                        </a:solidFill>
                        <a:latin typeface="Quicksand"/>
                        <a:ea typeface="Quicksand"/>
                        <a:cs typeface="Quicksand"/>
                        <a:sym typeface="Quicksand"/>
                      </a:endParaRPr>
                    </a:p>
                  </a:txBody>
                  <a:tcPr marT="134375" marB="134375" marR="106900" marL="106900">
                    <a:lnL cap="flat" cmpd="sng" w="19050">
                      <a:solidFill>
                        <a:srgbClr val="B6D7A8"/>
                      </a:solidFill>
                      <a:prstDash val="solid"/>
                      <a:round/>
                      <a:headEnd len="sm" w="sm" type="none"/>
                      <a:tailEnd len="sm" w="sm" type="none"/>
                    </a:lnL>
                    <a:lnR cap="flat" cmpd="sng" w="19050">
                      <a:solidFill>
                        <a:srgbClr val="B6D7A8"/>
                      </a:solidFill>
                      <a:prstDash val="solid"/>
                      <a:round/>
                      <a:headEnd len="sm" w="sm" type="none"/>
                      <a:tailEnd len="sm" w="sm" type="none"/>
                    </a:lnR>
                    <a:lnT cap="flat" cmpd="sng" w="19050">
                      <a:solidFill>
                        <a:srgbClr val="B6D7A8"/>
                      </a:solidFill>
                      <a:prstDash val="solid"/>
                      <a:round/>
                      <a:headEnd len="sm" w="sm" type="none"/>
                      <a:tailEnd len="sm" w="sm" type="none"/>
                    </a:lnT>
                    <a:lnB cap="flat" cmpd="sng" w="19050">
                      <a:solidFill>
                        <a:srgbClr val="B6D7A8"/>
                      </a:solidFill>
                      <a:prstDash val="solid"/>
                      <a:round/>
                      <a:headEnd len="sm" w="sm" type="none"/>
                      <a:tailEnd len="sm" w="sm" type="none"/>
                    </a:lnB>
                    <a:solidFill>
                      <a:srgbClr val="6AA84F"/>
                    </a:solidFill>
                  </a:tcPr>
                </a:tc>
                <a:tc>
                  <a:txBody>
                    <a:bodyPr/>
                    <a:lstStyle/>
                    <a:p>
                      <a:pPr indent="0" lvl="0" marL="0" rtl="0" algn="ctr">
                        <a:spcBef>
                          <a:spcPts val="0"/>
                        </a:spcBef>
                        <a:spcAft>
                          <a:spcPts val="0"/>
                        </a:spcAft>
                        <a:buNone/>
                      </a:pPr>
                      <a:r>
                        <a:t/>
                      </a:r>
                      <a:endParaRPr sz="1300">
                        <a:solidFill>
                          <a:schemeClr val="dk1"/>
                        </a:solidFill>
                        <a:latin typeface="Quicksand"/>
                        <a:ea typeface="Quicksand"/>
                        <a:cs typeface="Quicksand"/>
                        <a:sym typeface="Quicksand"/>
                      </a:endParaRPr>
                    </a:p>
                  </a:txBody>
                  <a:tcPr marT="134375" marB="134375" marR="106900" marL="106900">
                    <a:lnL cap="flat" cmpd="sng" w="19050">
                      <a:solidFill>
                        <a:srgbClr val="B6D7A8"/>
                      </a:solidFill>
                      <a:prstDash val="solid"/>
                      <a:round/>
                      <a:headEnd len="sm" w="sm" type="none"/>
                      <a:tailEnd len="sm" w="sm" type="none"/>
                    </a:lnL>
                    <a:lnR cap="flat" cmpd="sng" w="19050">
                      <a:solidFill>
                        <a:srgbClr val="B6D7A8"/>
                      </a:solidFill>
                      <a:prstDash val="solid"/>
                      <a:round/>
                      <a:headEnd len="sm" w="sm" type="none"/>
                      <a:tailEnd len="sm" w="sm" type="none"/>
                    </a:lnR>
                    <a:lnT cap="flat" cmpd="sng" w="19050">
                      <a:solidFill>
                        <a:srgbClr val="B6D7A8"/>
                      </a:solidFill>
                      <a:prstDash val="solid"/>
                      <a:round/>
                      <a:headEnd len="sm" w="sm" type="none"/>
                      <a:tailEnd len="sm" w="sm" type="none"/>
                    </a:lnT>
                    <a:lnB cap="flat" cmpd="sng" w="19050">
                      <a:solidFill>
                        <a:srgbClr val="B6D7A8"/>
                      </a:solidFill>
                      <a:prstDash val="solid"/>
                      <a:round/>
                      <a:headEnd len="sm" w="sm" type="none"/>
                      <a:tailEnd len="sm" w="sm" type="none"/>
                    </a:lnB>
                    <a:solidFill>
                      <a:srgbClr val="6AA84F"/>
                    </a:solidFill>
                  </a:tcPr>
                </a:tc>
                <a:tc>
                  <a:txBody>
                    <a:bodyPr/>
                    <a:lstStyle/>
                    <a:p>
                      <a:pPr indent="0" lvl="0" marL="0" rtl="0" algn="ctr">
                        <a:spcBef>
                          <a:spcPts val="0"/>
                        </a:spcBef>
                        <a:spcAft>
                          <a:spcPts val="0"/>
                        </a:spcAft>
                        <a:buNone/>
                      </a:pPr>
                      <a:r>
                        <a:rPr lang="en-GB" sz="1300">
                          <a:solidFill>
                            <a:schemeClr val="dk1"/>
                          </a:solidFill>
                          <a:latin typeface="Quicksand"/>
                          <a:ea typeface="Quicksand"/>
                          <a:cs typeface="Quicksand"/>
                          <a:sym typeface="Quicksand"/>
                        </a:rPr>
                        <a:t>Term 1-4</a:t>
                      </a:r>
                      <a:endParaRPr sz="1300">
                        <a:solidFill>
                          <a:schemeClr val="dk1"/>
                        </a:solidFill>
                        <a:latin typeface="Quicksand"/>
                        <a:ea typeface="Quicksand"/>
                        <a:cs typeface="Quicksand"/>
                        <a:sym typeface="Quicksand"/>
                      </a:endParaRPr>
                    </a:p>
                  </a:txBody>
                  <a:tcPr marT="134375" marB="134375" marR="106900" marL="106900">
                    <a:lnL cap="flat" cmpd="sng" w="19050">
                      <a:solidFill>
                        <a:srgbClr val="B6D7A8"/>
                      </a:solidFill>
                      <a:prstDash val="solid"/>
                      <a:round/>
                      <a:headEnd len="sm" w="sm" type="none"/>
                      <a:tailEnd len="sm" w="sm" type="none"/>
                    </a:lnL>
                    <a:lnR cap="flat" cmpd="sng" w="19050">
                      <a:solidFill>
                        <a:srgbClr val="B6D7A8"/>
                      </a:solidFill>
                      <a:prstDash val="solid"/>
                      <a:round/>
                      <a:headEnd len="sm" w="sm" type="none"/>
                      <a:tailEnd len="sm" w="sm" type="none"/>
                    </a:lnR>
                    <a:lnT cap="flat" cmpd="sng" w="19050">
                      <a:solidFill>
                        <a:srgbClr val="B6D7A8"/>
                      </a:solidFill>
                      <a:prstDash val="solid"/>
                      <a:round/>
                      <a:headEnd len="sm" w="sm" type="none"/>
                      <a:tailEnd len="sm" w="sm" type="none"/>
                    </a:lnT>
                    <a:lnB cap="flat" cmpd="sng" w="19050">
                      <a:solidFill>
                        <a:srgbClr val="B6D7A8"/>
                      </a:solidFill>
                      <a:prstDash val="solid"/>
                      <a:round/>
                      <a:headEnd len="sm" w="sm" type="none"/>
                      <a:tailEnd len="sm" w="sm" type="none"/>
                    </a:lnB>
                    <a:solidFill>
                      <a:srgbClr val="6AA84F"/>
                    </a:solidFill>
                  </a:tcPr>
                </a:tc>
                <a:tc>
                  <a:txBody>
                    <a:bodyPr/>
                    <a:lstStyle/>
                    <a:p>
                      <a:pPr indent="0" lvl="0" marL="0" rtl="0" algn="ctr">
                        <a:spcBef>
                          <a:spcPts val="0"/>
                        </a:spcBef>
                        <a:spcAft>
                          <a:spcPts val="0"/>
                        </a:spcAft>
                        <a:buNone/>
                      </a:pPr>
                      <a:r>
                        <a:rPr lang="en-GB" sz="1300">
                          <a:solidFill>
                            <a:schemeClr val="dk1"/>
                          </a:solidFill>
                          <a:latin typeface="Quicksand"/>
                          <a:ea typeface="Quicksand"/>
                          <a:cs typeface="Quicksand"/>
                          <a:sym typeface="Quicksand"/>
                        </a:rPr>
                        <a:t>Kaiako can confidently map student progress against the new Curriculum Phases and Progress Outcomes.</a:t>
                      </a:r>
                      <a:endParaRPr sz="1300">
                        <a:solidFill>
                          <a:schemeClr val="dk1"/>
                        </a:solidFill>
                        <a:latin typeface="Quicksand"/>
                        <a:ea typeface="Quicksand"/>
                        <a:cs typeface="Quicksand"/>
                        <a:sym typeface="Quicksand"/>
                      </a:endParaRPr>
                    </a:p>
                  </a:txBody>
                  <a:tcPr marT="134375" marB="134375" marR="106900" marL="106900">
                    <a:lnL cap="flat" cmpd="sng" w="19050">
                      <a:solidFill>
                        <a:srgbClr val="B6D7A8"/>
                      </a:solidFill>
                      <a:prstDash val="solid"/>
                      <a:round/>
                      <a:headEnd len="sm" w="sm" type="none"/>
                      <a:tailEnd len="sm" w="sm" type="none"/>
                    </a:lnL>
                    <a:lnR cap="flat" cmpd="sng" w="19050">
                      <a:solidFill>
                        <a:srgbClr val="B6D7A8"/>
                      </a:solidFill>
                      <a:prstDash val="solid"/>
                      <a:round/>
                      <a:headEnd len="sm" w="sm" type="none"/>
                      <a:tailEnd len="sm" w="sm" type="none"/>
                    </a:lnR>
                    <a:lnT cap="flat" cmpd="sng" w="19050">
                      <a:solidFill>
                        <a:srgbClr val="B6D7A8"/>
                      </a:solidFill>
                      <a:prstDash val="solid"/>
                      <a:round/>
                      <a:headEnd len="sm" w="sm" type="none"/>
                      <a:tailEnd len="sm" w="sm" type="none"/>
                    </a:lnT>
                    <a:lnB cap="flat" cmpd="sng" w="19050">
                      <a:solidFill>
                        <a:srgbClr val="B6D7A8"/>
                      </a:solidFill>
                      <a:prstDash val="solid"/>
                      <a:round/>
                      <a:headEnd len="sm" w="sm" type="none"/>
                      <a:tailEnd len="sm" w="sm" type="none"/>
                    </a:lnB>
                    <a:solidFill>
                      <a:srgbClr val="6AA84F"/>
                    </a:solidFill>
                  </a:tcPr>
                </a:tc>
              </a:tr>
              <a:tr h="839700">
                <a:tc vMerge="1"/>
                <a:tc>
                  <a:txBody>
                    <a:bodyPr/>
                    <a:lstStyle/>
                    <a:p>
                      <a:pPr indent="0" lvl="0" marL="0" rtl="0" algn="ctr">
                        <a:spcBef>
                          <a:spcPts val="0"/>
                        </a:spcBef>
                        <a:spcAft>
                          <a:spcPts val="0"/>
                        </a:spcAft>
                        <a:buNone/>
                      </a:pPr>
                      <a:r>
                        <a:rPr lang="en-GB" sz="1300">
                          <a:solidFill>
                            <a:schemeClr val="dk1"/>
                          </a:solidFill>
                          <a:latin typeface="Quicksand"/>
                          <a:ea typeface="Quicksand"/>
                          <a:cs typeface="Quicksand"/>
                          <a:sym typeface="Quicksand"/>
                        </a:rPr>
                        <a:t>Refine school-wide tracking systems to </a:t>
                      </a:r>
                      <a:r>
                        <a:rPr lang="en-GB" sz="1300">
                          <a:solidFill>
                            <a:schemeClr val="dk1"/>
                          </a:solidFill>
                          <a:latin typeface="Quicksand"/>
                          <a:ea typeface="Quicksand"/>
                          <a:cs typeface="Quicksand"/>
                          <a:sym typeface="Quicksand"/>
                        </a:rPr>
                        <a:t>align</a:t>
                      </a:r>
                      <a:r>
                        <a:rPr lang="en-GB" sz="1300">
                          <a:solidFill>
                            <a:schemeClr val="dk1"/>
                          </a:solidFill>
                          <a:latin typeface="Quicksand"/>
                          <a:ea typeface="Quicksand"/>
                          <a:cs typeface="Quicksand"/>
                          <a:sym typeface="Quicksand"/>
                        </a:rPr>
                        <a:t> </a:t>
                      </a:r>
                      <a:r>
                        <a:rPr lang="en-GB" sz="1300">
                          <a:solidFill>
                            <a:schemeClr val="dk1"/>
                          </a:solidFill>
                          <a:latin typeface="Quicksand"/>
                          <a:ea typeface="Quicksand"/>
                          <a:cs typeface="Quicksand"/>
                          <a:sym typeface="Quicksand"/>
                        </a:rPr>
                        <a:t>with</a:t>
                      </a:r>
                      <a:r>
                        <a:rPr lang="en-GB" sz="1300">
                          <a:solidFill>
                            <a:schemeClr val="dk1"/>
                          </a:solidFill>
                          <a:latin typeface="Quicksand"/>
                          <a:ea typeface="Quicksand"/>
                          <a:cs typeface="Quicksand"/>
                          <a:sym typeface="Quicksand"/>
                        </a:rPr>
                        <a:t> the Te Mātaiaho.</a:t>
                      </a:r>
                      <a:endParaRPr sz="1300">
                        <a:solidFill>
                          <a:schemeClr val="dk1"/>
                        </a:solidFill>
                        <a:latin typeface="Quicksand"/>
                        <a:ea typeface="Quicksand"/>
                        <a:cs typeface="Quicksand"/>
                        <a:sym typeface="Quicksand"/>
                      </a:endParaRPr>
                    </a:p>
                  </a:txBody>
                  <a:tcPr marT="134375" marB="134375" marR="106900" marL="106900">
                    <a:lnL cap="flat" cmpd="sng" w="19050">
                      <a:solidFill>
                        <a:srgbClr val="B6D7A8"/>
                      </a:solidFill>
                      <a:prstDash val="solid"/>
                      <a:round/>
                      <a:headEnd len="sm" w="sm" type="none"/>
                      <a:tailEnd len="sm" w="sm" type="none"/>
                    </a:lnL>
                    <a:lnR cap="flat" cmpd="sng" w="19050">
                      <a:solidFill>
                        <a:srgbClr val="B6D7A8"/>
                      </a:solidFill>
                      <a:prstDash val="solid"/>
                      <a:round/>
                      <a:headEnd len="sm" w="sm" type="none"/>
                      <a:tailEnd len="sm" w="sm" type="none"/>
                    </a:lnR>
                    <a:lnT cap="flat" cmpd="sng" w="19050">
                      <a:solidFill>
                        <a:srgbClr val="B6D7A8"/>
                      </a:solidFill>
                      <a:prstDash val="solid"/>
                      <a:round/>
                      <a:headEnd len="sm" w="sm" type="none"/>
                      <a:tailEnd len="sm" w="sm" type="none"/>
                    </a:lnT>
                    <a:lnB cap="flat" cmpd="sng" w="19050">
                      <a:solidFill>
                        <a:srgbClr val="B6D7A8"/>
                      </a:solidFill>
                      <a:prstDash val="solid"/>
                      <a:round/>
                      <a:headEnd len="sm" w="sm" type="none"/>
                      <a:tailEnd len="sm" w="sm" type="none"/>
                    </a:lnB>
                    <a:solidFill>
                      <a:srgbClr val="6AA84F"/>
                    </a:solidFill>
                  </a:tcPr>
                </a:tc>
                <a:tc>
                  <a:txBody>
                    <a:bodyPr/>
                    <a:lstStyle/>
                    <a:p>
                      <a:pPr indent="0" lvl="0" marL="0" rtl="0" algn="ctr">
                        <a:spcBef>
                          <a:spcPts val="0"/>
                        </a:spcBef>
                        <a:spcAft>
                          <a:spcPts val="0"/>
                        </a:spcAft>
                        <a:buNone/>
                      </a:pPr>
                      <a:r>
                        <a:rPr lang="en-GB" sz="1300">
                          <a:solidFill>
                            <a:schemeClr val="dk1"/>
                          </a:solidFill>
                          <a:latin typeface="Quicksand"/>
                          <a:ea typeface="Quicksand"/>
                          <a:cs typeface="Quicksand"/>
                          <a:sym typeface="Quicksand"/>
                        </a:rPr>
                        <a:t>Leadership</a:t>
                      </a:r>
                      <a:endParaRPr sz="1300">
                        <a:solidFill>
                          <a:schemeClr val="dk1"/>
                        </a:solidFill>
                        <a:latin typeface="Quicksand"/>
                        <a:ea typeface="Quicksand"/>
                        <a:cs typeface="Quicksand"/>
                        <a:sym typeface="Quicksand"/>
                      </a:endParaRPr>
                    </a:p>
                    <a:p>
                      <a:pPr indent="0" lvl="0" marL="0" rtl="0" algn="ctr">
                        <a:spcBef>
                          <a:spcPts val="0"/>
                        </a:spcBef>
                        <a:spcAft>
                          <a:spcPts val="0"/>
                        </a:spcAft>
                        <a:buNone/>
                      </a:pPr>
                      <a:r>
                        <a:rPr lang="en-GB" sz="1300">
                          <a:solidFill>
                            <a:schemeClr val="dk1"/>
                          </a:solidFill>
                          <a:latin typeface="Quicksand"/>
                          <a:ea typeface="Quicksand"/>
                          <a:cs typeface="Quicksand"/>
                          <a:sym typeface="Quicksand"/>
                        </a:rPr>
                        <a:t>Unit Holder</a:t>
                      </a:r>
                      <a:endParaRPr sz="1300">
                        <a:solidFill>
                          <a:schemeClr val="dk1"/>
                        </a:solidFill>
                        <a:latin typeface="Quicksand"/>
                        <a:ea typeface="Quicksand"/>
                        <a:cs typeface="Quicksand"/>
                        <a:sym typeface="Quicksand"/>
                      </a:endParaRPr>
                    </a:p>
                  </a:txBody>
                  <a:tcPr marT="134375" marB="134375" marR="106900" marL="106900">
                    <a:lnL cap="flat" cmpd="sng" w="19050">
                      <a:solidFill>
                        <a:srgbClr val="B6D7A8"/>
                      </a:solidFill>
                      <a:prstDash val="solid"/>
                      <a:round/>
                      <a:headEnd len="sm" w="sm" type="none"/>
                      <a:tailEnd len="sm" w="sm" type="none"/>
                    </a:lnL>
                    <a:lnR cap="flat" cmpd="sng" w="19050">
                      <a:solidFill>
                        <a:srgbClr val="B6D7A8"/>
                      </a:solidFill>
                      <a:prstDash val="solid"/>
                      <a:round/>
                      <a:headEnd len="sm" w="sm" type="none"/>
                      <a:tailEnd len="sm" w="sm" type="none"/>
                    </a:lnR>
                    <a:lnT cap="flat" cmpd="sng" w="19050">
                      <a:solidFill>
                        <a:srgbClr val="B6D7A8"/>
                      </a:solidFill>
                      <a:prstDash val="solid"/>
                      <a:round/>
                      <a:headEnd len="sm" w="sm" type="none"/>
                      <a:tailEnd len="sm" w="sm" type="none"/>
                    </a:lnT>
                    <a:lnB cap="flat" cmpd="sng" w="19050">
                      <a:solidFill>
                        <a:srgbClr val="B6D7A8"/>
                      </a:solidFill>
                      <a:prstDash val="solid"/>
                      <a:round/>
                      <a:headEnd len="sm" w="sm" type="none"/>
                      <a:tailEnd len="sm" w="sm" type="none"/>
                    </a:lnB>
                    <a:solidFill>
                      <a:srgbClr val="6AA84F"/>
                    </a:solidFill>
                  </a:tcPr>
                </a:tc>
                <a:tc>
                  <a:txBody>
                    <a:bodyPr/>
                    <a:lstStyle/>
                    <a:p>
                      <a:pPr indent="0" lvl="0" marL="0" rtl="0" algn="ctr">
                        <a:spcBef>
                          <a:spcPts val="0"/>
                        </a:spcBef>
                        <a:spcAft>
                          <a:spcPts val="0"/>
                        </a:spcAft>
                        <a:buNone/>
                      </a:pPr>
                      <a:r>
                        <a:t/>
                      </a:r>
                      <a:endParaRPr sz="1300">
                        <a:solidFill>
                          <a:schemeClr val="dk1"/>
                        </a:solidFill>
                        <a:latin typeface="Quicksand"/>
                        <a:ea typeface="Quicksand"/>
                        <a:cs typeface="Quicksand"/>
                        <a:sym typeface="Quicksand"/>
                      </a:endParaRPr>
                    </a:p>
                  </a:txBody>
                  <a:tcPr marT="134375" marB="134375" marR="106900" marL="106900">
                    <a:lnL cap="flat" cmpd="sng" w="19050">
                      <a:solidFill>
                        <a:srgbClr val="B6D7A8"/>
                      </a:solidFill>
                      <a:prstDash val="solid"/>
                      <a:round/>
                      <a:headEnd len="sm" w="sm" type="none"/>
                      <a:tailEnd len="sm" w="sm" type="none"/>
                    </a:lnL>
                    <a:lnR cap="flat" cmpd="sng" w="19050">
                      <a:solidFill>
                        <a:srgbClr val="B6D7A8"/>
                      </a:solidFill>
                      <a:prstDash val="solid"/>
                      <a:round/>
                      <a:headEnd len="sm" w="sm" type="none"/>
                      <a:tailEnd len="sm" w="sm" type="none"/>
                    </a:lnR>
                    <a:lnT cap="flat" cmpd="sng" w="19050">
                      <a:solidFill>
                        <a:srgbClr val="B6D7A8"/>
                      </a:solidFill>
                      <a:prstDash val="solid"/>
                      <a:round/>
                      <a:headEnd len="sm" w="sm" type="none"/>
                      <a:tailEnd len="sm" w="sm" type="none"/>
                    </a:lnT>
                    <a:lnB cap="flat" cmpd="sng" w="19050">
                      <a:solidFill>
                        <a:srgbClr val="B6D7A8"/>
                      </a:solidFill>
                      <a:prstDash val="solid"/>
                      <a:round/>
                      <a:headEnd len="sm" w="sm" type="none"/>
                      <a:tailEnd len="sm" w="sm" type="none"/>
                    </a:lnB>
                    <a:solidFill>
                      <a:srgbClr val="6AA84F"/>
                    </a:solidFill>
                  </a:tcPr>
                </a:tc>
                <a:tc>
                  <a:txBody>
                    <a:bodyPr/>
                    <a:lstStyle/>
                    <a:p>
                      <a:pPr indent="0" lvl="0" marL="0" rtl="0" algn="ctr">
                        <a:spcBef>
                          <a:spcPts val="0"/>
                        </a:spcBef>
                        <a:spcAft>
                          <a:spcPts val="0"/>
                        </a:spcAft>
                        <a:buNone/>
                      </a:pPr>
                      <a:r>
                        <a:rPr lang="en-GB" sz="1300">
                          <a:solidFill>
                            <a:schemeClr val="dk1"/>
                          </a:solidFill>
                          <a:latin typeface="Quicksand"/>
                          <a:ea typeface="Quicksand"/>
                          <a:cs typeface="Quicksand"/>
                          <a:sym typeface="Quicksand"/>
                        </a:rPr>
                        <a:t>Term 1</a:t>
                      </a:r>
                      <a:endParaRPr sz="1300">
                        <a:solidFill>
                          <a:schemeClr val="dk1"/>
                        </a:solidFill>
                        <a:latin typeface="Quicksand"/>
                        <a:ea typeface="Quicksand"/>
                        <a:cs typeface="Quicksand"/>
                        <a:sym typeface="Quicksand"/>
                      </a:endParaRPr>
                    </a:p>
                  </a:txBody>
                  <a:tcPr marT="134375" marB="134375" marR="106900" marL="106900">
                    <a:lnL cap="flat" cmpd="sng" w="19050">
                      <a:solidFill>
                        <a:srgbClr val="B6D7A8"/>
                      </a:solidFill>
                      <a:prstDash val="solid"/>
                      <a:round/>
                      <a:headEnd len="sm" w="sm" type="none"/>
                      <a:tailEnd len="sm" w="sm" type="none"/>
                    </a:lnL>
                    <a:lnR cap="flat" cmpd="sng" w="19050">
                      <a:solidFill>
                        <a:srgbClr val="B6D7A8"/>
                      </a:solidFill>
                      <a:prstDash val="solid"/>
                      <a:round/>
                      <a:headEnd len="sm" w="sm" type="none"/>
                      <a:tailEnd len="sm" w="sm" type="none"/>
                    </a:lnR>
                    <a:lnT cap="flat" cmpd="sng" w="19050">
                      <a:solidFill>
                        <a:srgbClr val="B6D7A8"/>
                      </a:solidFill>
                      <a:prstDash val="solid"/>
                      <a:round/>
                      <a:headEnd len="sm" w="sm" type="none"/>
                      <a:tailEnd len="sm" w="sm" type="none"/>
                    </a:lnT>
                    <a:lnB cap="flat" cmpd="sng" w="19050">
                      <a:solidFill>
                        <a:srgbClr val="B6D7A8"/>
                      </a:solidFill>
                      <a:prstDash val="solid"/>
                      <a:round/>
                      <a:headEnd len="sm" w="sm" type="none"/>
                      <a:tailEnd len="sm" w="sm" type="none"/>
                    </a:lnB>
                    <a:solidFill>
                      <a:srgbClr val="6AA84F"/>
                    </a:solidFill>
                  </a:tcPr>
                </a:tc>
                <a:tc>
                  <a:txBody>
                    <a:bodyPr/>
                    <a:lstStyle/>
                    <a:p>
                      <a:pPr indent="0" lvl="0" marL="0" rtl="0" algn="ctr">
                        <a:spcBef>
                          <a:spcPts val="0"/>
                        </a:spcBef>
                        <a:spcAft>
                          <a:spcPts val="0"/>
                        </a:spcAft>
                        <a:buNone/>
                      </a:pPr>
                      <a:r>
                        <a:rPr lang="en-GB" sz="1300">
                          <a:solidFill>
                            <a:schemeClr val="dk1"/>
                          </a:solidFill>
                          <a:latin typeface="Quicksand"/>
                          <a:ea typeface="Quicksand"/>
                          <a:cs typeface="Quicksand"/>
                          <a:sym typeface="Quicksand"/>
                        </a:rPr>
                        <a:t>School tracking systems clearly align with the new curriculum phases and allow leadership to monitor progress and identify learners requiring acceleration.</a:t>
                      </a:r>
                      <a:endParaRPr sz="1300">
                        <a:solidFill>
                          <a:schemeClr val="dk1"/>
                        </a:solidFill>
                        <a:latin typeface="Quicksand"/>
                        <a:ea typeface="Quicksand"/>
                        <a:cs typeface="Quicksand"/>
                        <a:sym typeface="Quicksand"/>
                      </a:endParaRPr>
                    </a:p>
                  </a:txBody>
                  <a:tcPr marT="134375" marB="134375" marR="106900" marL="106900">
                    <a:lnL cap="flat" cmpd="sng" w="19050">
                      <a:solidFill>
                        <a:srgbClr val="B6D7A8"/>
                      </a:solidFill>
                      <a:prstDash val="solid"/>
                      <a:round/>
                      <a:headEnd len="sm" w="sm" type="none"/>
                      <a:tailEnd len="sm" w="sm" type="none"/>
                    </a:lnL>
                    <a:lnR cap="flat" cmpd="sng" w="19050">
                      <a:solidFill>
                        <a:srgbClr val="B6D7A8"/>
                      </a:solidFill>
                      <a:prstDash val="solid"/>
                      <a:round/>
                      <a:headEnd len="sm" w="sm" type="none"/>
                      <a:tailEnd len="sm" w="sm" type="none"/>
                    </a:lnR>
                    <a:lnT cap="flat" cmpd="sng" w="19050">
                      <a:solidFill>
                        <a:srgbClr val="B6D7A8"/>
                      </a:solidFill>
                      <a:prstDash val="solid"/>
                      <a:round/>
                      <a:headEnd len="sm" w="sm" type="none"/>
                      <a:tailEnd len="sm" w="sm" type="none"/>
                    </a:lnT>
                    <a:lnB cap="flat" cmpd="sng" w="19050">
                      <a:solidFill>
                        <a:srgbClr val="B6D7A8"/>
                      </a:solidFill>
                      <a:prstDash val="solid"/>
                      <a:round/>
                      <a:headEnd len="sm" w="sm" type="none"/>
                      <a:tailEnd len="sm" w="sm" type="none"/>
                    </a:lnB>
                    <a:solidFill>
                      <a:srgbClr val="6AA84F"/>
                    </a:solidFill>
                  </a:tcPr>
                </a:tc>
              </a:tr>
              <a:tr h="1051775">
                <a:tc vMerge="1"/>
                <a:tc>
                  <a:txBody>
                    <a:bodyPr/>
                    <a:lstStyle/>
                    <a:p>
                      <a:pPr indent="0" lvl="0" marL="0" rtl="0" algn="ctr">
                        <a:spcBef>
                          <a:spcPts val="0"/>
                        </a:spcBef>
                        <a:spcAft>
                          <a:spcPts val="0"/>
                        </a:spcAft>
                        <a:buClr>
                          <a:schemeClr val="dk1"/>
                        </a:buClr>
                        <a:buSzPts val="1100"/>
                        <a:buFont typeface="Arial"/>
                        <a:buNone/>
                      </a:pPr>
                      <a:r>
                        <a:rPr lang="en-GB" sz="1300">
                          <a:solidFill>
                            <a:schemeClr val="dk1"/>
                          </a:solidFill>
                          <a:latin typeface="Quicksand"/>
                          <a:ea typeface="Quicksand"/>
                          <a:cs typeface="Quicksand"/>
                          <a:sym typeface="Quicksand"/>
                        </a:rPr>
                        <a:t>Design and implement whānau-centric reporting templates that are visual, easy to understand, and reflect the "whole child" (academic + values). </a:t>
                      </a:r>
                      <a:endParaRPr sz="1300">
                        <a:solidFill>
                          <a:schemeClr val="dk1"/>
                        </a:solidFill>
                        <a:latin typeface="Quicksand"/>
                        <a:ea typeface="Quicksand"/>
                        <a:cs typeface="Quicksand"/>
                        <a:sym typeface="Quicksand"/>
                      </a:endParaRPr>
                    </a:p>
                  </a:txBody>
                  <a:tcPr marT="134375" marB="134375" marR="106900" marL="106900">
                    <a:lnL cap="flat" cmpd="sng" w="19050">
                      <a:solidFill>
                        <a:srgbClr val="B6D7A8"/>
                      </a:solidFill>
                      <a:prstDash val="solid"/>
                      <a:round/>
                      <a:headEnd len="sm" w="sm" type="none"/>
                      <a:tailEnd len="sm" w="sm" type="none"/>
                    </a:lnL>
                    <a:lnR cap="flat" cmpd="sng" w="19050">
                      <a:solidFill>
                        <a:srgbClr val="B6D7A8"/>
                      </a:solidFill>
                      <a:prstDash val="solid"/>
                      <a:round/>
                      <a:headEnd len="sm" w="sm" type="none"/>
                      <a:tailEnd len="sm" w="sm" type="none"/>
                    </a:lnR>
                    <a:lnT cap="flat" cmpd="sng" w="19050">
                      <a:solidFill>
                        <a:srgbClr val="B6D7A8"/>
                      </a:solidFill>
                      <a:prstDash val="solid"/>
                      <a:round/>
                      <a:headEnd len="sm" w="sm" type="none"/>
                      <a:tailEnd len="sm" w="sm" type="none"/>
                    </a:lnT>
                    <a:lnB cap="flat" cmpd="sng" w="19050">
                      <a:solidFill>
                        <a:srgbClr val="B6D7A8"/>
                      </a:solidFill>
                      <a:prstDash val="solid"/>
                      <a:round/>
                      <a:headEnd len="sm" w="sm" type="none"/>
                      <a:tailEnd len="sm" w="sm" type="none"/>
                    </a:lnB>
                    <a:solidFill>
                      <a:srgbClr val="6AA84F"/>
                    </a:solidFill>
                  </a:tcPr>
                </a:tc>
                <a:tc>
                  <a:txBody>
                    <a:bodyPr/>
                    <a:lstStyle/>
                    <a:p>
                      <a:pPr indent="0" lvl="0" marL="0" rtl="0" algn="ctr">
                        <a:spcBef>
                          <a:spcPts val="0"/>
                        </a:spcBef>
                        <a:spcAft>
                          <a:spcPts val="0"/>
                        </a:spcAft>
                        <a:buNone/>
                      </a:pPr>
                      <a:r>
                        <a:rPr lang="en-GB" sz="1300">
                          <a:solidFill>
                            <a:schemeClr val="dk1"/>
                          </a:solidFill>
                          <a:latin typeface="Quicksand"/>
                          <a:ea typeface="Quicksand"/>
                          <a:cs typeface="Quicksand"/>
                          <a:sym typeface="Quicksand"/>
                        </a:rPr>
                        <a:t>Leadership</a:t>
                      </a:r>
                      <a:endParaRPr sz="1300">
                        <a:solidFill>
                          <a:schemeClr val="dk1"/>
                        </a:solidFill>
                        <a:latin typeface="Quicksand"/>
                        <a:ea typeface="Quicksand"/>
                        <a:cs typeface="Quicksand"/>
                        <a:sym typeface="Quicksand"/>
                      </a:endParaRPr>
                    </a:p>
                    <a:p>
                      <a:pPr indent="0" lvl="0" marL="0" rtl="0" algn="ctr">
                        <a:spcBef>
                          <a:spcPts val="0"/>
                        </a:spcBef>
                        <a:spcAft>
                          <a:spcPts val="0"/>
                        </a:spcAft>
                        <a:buNone/>
                      </a:pPr>
                      <a:r>
                        <a:rPr lang="en-GB" sz="1300">
                          <a:solidFill>
                            <a:schemeClr val="dk1"/>
                          </a:solidFill>
                          <a:latin typeface="Quicksand"/>
                          <a:ea typeface="Quicksand"/>
                          <a:cs typeface="Quicksand"/>
                          <a:sym typeface="Quicksand"/>
                        </a:rPr>
                        <a:t>Kaiako</a:t>
                      </a:r>
                      <a:endParaRPr sz="1300">
                        <a:solidFill>
                          <a:schemeClr val="dk1"/>
                        </a:solidFill>
                        <a:latin typeface="Quicksand"/>
                        <a:ea typeface="Quicksand"/>
                        <a:cs typeface="Quicksand"/>
                        <a:sym typeface="Quicksand"/>
                      </a:endParaRPr>
                    </a:p>
                  </a:txBody>
                  <a:tcPr marT="134375" marB="134375" marR="106900" marL="106900">
                    <a:lnL cap="flat" cmpd="sng" w="19050">
                      <a:solidFill>
                        <a:srgbClr val="B6D7A8"/>
                      </a:solidFill>
                      <a:prstDash val="solid"/>
                      <a:round/>
                      <a:headEnd len="sm" w="sm" type="none"/>
                      <a:tailEnd len="sm" w="sm" type="none"/>
                    </a:lnL>
                    <a:lnR cap="flat" cmpd="sng" w="19050">
                      <a:solidFill>
                        <a:srgbClr val="B6D7A8"/>
                      </a:solidFill>
                      <a:prstDash val="solid"/>
                      <a:round/>
                      <a:headEnd len="sm" w="sm" type="none"/>
                      <a:tailEnd len="sm" w="sm" type="none"/>
                    </a:lnR>
                    <a:lnT cap="flat" cmpd="sng" w="19050">
                      <a:solidFill>
                        <a:srgbClr val="B6D7A8"/>
                      </a:solidFill>
                      <a:prstDash val="solid"/>
                      <a:round/>
                      <a:headEnd len="sm" w="sm" type="none"/>
                      <a:tailEnd len="sm" w="sm" type="none"/>
                    </a:lnT>
                    <a:lnB cap="flat" cmpd="sng" w="19050">
                      <a:solidFill>
                        <a:srgbClr val="B6D7A8"/>
                      </a:solidFill>
                      <a:prstDash val="solid"/>
                      <a:round/>
                      <a:headEnd len="sm" w="sm" type="none"/>
                      <a:tailEnd len="sm" w="sm" type="none"/>
                    </a:lnB>
                    <a:solidFill>
                      <a:srgbClr val="6AA84F"/>
                    </a:solidFill>
                  </a:tcPr>
                </a:tc>
                <a:tc>
                  <a:txBody>
                    <a:bodyPr/>
                    <a:lstStyle/>
                    <a:p>
                      <a:pPr indent="0" lvl="0" marL="0" rtl="0" algn="ctr">
                        <a:spcBef>
                          <a:spcPts val="0"/>
                        </a:spcBef>
                        <a:spcAft>
                          <a:spcPts val="0"/>
                        </a:spcAft>
                        <a:buNone/>
                      </a:pPr>
                      <a:r>
                        <a:t/>
                      </a:r>
                      <a:endParaRPr sz="1300">
                        <a:solidFill>
                          <a:schemeClr val="dk1"/>
                        </a:solidFill>
                        <a:latin typeface="Quicksand"/>
                        <a:ea typeface="Quicksand"/>
                        <a:cs typeface="Quicksand"/>
                        <a:sym typeface="Quicksand"/>
                      </a:endParaRPr>
                    </a:p>
                  </a:txBody>
                  <a:tcPr marT="134375" marB="134375" marR="106900" marL="106900">
                    <a:lnL cap="flat" cmpd="sng" w="19050">
                      <a:solidFill>
                        <a:srgbClr val="B6D7A8"/>
                      </a:solidFill>
                      <a:prstDash val="solid"/>
                      <a:round/>
                      <a:headEnd len="sm" w="sm" type="none"/>
                      <a:tailEnd len="sm" w="sm" type="none"/>
                    </a:lnL>
                    <a:lnR cap="flat" cmpd="sng" w="19050">
                      <a:solidFill>
                        <a:srgbClr val="B6D7A8"/>
                      </a:solidFill>
                      <a:prstDash val="solid"/>
                      <a:round/>
                      <a:headEnd len="sm" w="sm" type="none"/>
                      <a:tailEnd len="sm" w="sm" type="none"/>
                    </a:lnR>
                    <a:lnT cap="flat" cmpd="sng" w="19050">
                      <a:solidFill>
                        <a:srgbClr val="B6D7A8"/>
                      </a:solidFill>
                      <a:prstDash val="solid"/>
                      <a:round/>
                      <a:headEnd len="sm" w="sm" type="none"/>
                      <a:tailEnd len="sm" w="sm" type="none"/>
                    </a:lnT>
                    <a:lnB cap="flat" cmpd="sng" w="19050">
                      <a:solidFill>
                        <a:srgbClr val="B6D7A8"/>
                      </a:solidFill>
                      <a:prstDash val="solid"/>
                      <a:round/>
                      <a:headEnd len="sm" w="sm" type="none"/>
                      <a:tailEnd len="sm" w="sm" type="none"/>
                    </a:lnB>
                    <a:solidFill>
                      <a:srgbClr val="6AA84F"/>
                    </a:solidFill>
                  </a:tcPr>
                </a:tc>
                <a:tc>
                  <a:txBody>
                    <a:bodyPr/>
                    <a:lstStyle/>
                    <a:p>
                      <a:pPr indent="0" lvl="0" marL="0" rtl="0" algn="ctr">
                        <a:spcBef>
                          <a:spcPts val="0"/>
                        </a:spcBef>
                        <a:spcAft>
                          <a:spcPts val="0"/>
                        </a:spcAft>
                        <a:buNone/>
                      </a:pPr>
                      <a:r>
                        <a:rPr lang="en-GB" sz="1300">
                          <a:solidFill>
                            <a:schemeClr val="dk1"/>
                          </a:solidFill>
                          <a:latin typeface="Quicksand"/>
                          <a:ea typeface="Quicksand"/>
                          <a:cs typeface="Quicksand"/>
                          <a:sym typeface="Quicksand"/>
                        </a:rPr>
                        <a:t>Term 1-4</a:t>
                      </a:r>
                      <a:endParaRPr sz="1300">
                        <a:solidFill>
                          <a:schemeClr val="dk1"/>
                        </a:solidFill>
                        <a:latin typeface="Quicksand"/>
                        <a:ea typeface="Quicksand"/>
                        <a:cs typeface="Quicksand"/>
                        <a:sym typeface="Quicksand"/>
                      </a:endParaRPr>
                    </a:p>
                  </a:txBody>
                  <a:tcPr marT="134375" marB="134375" marR="106900" marL="106900">
                    <a:lnL cap="flat" cmpd="sng" w="19050">
                      <a:solidFill>
                        <a:srgbClr val="B6D7A8"/>
                      </a:solidFill>
                      <a:prstDash val="solid"/>
                      <a:round/>
                      <a:headEnd len="sm" w="sm" type="none"/>
                      <a:tailEnd len="sm" w="sm" type="none"/>
                    </a:lnL>
                    <a:lnR cap="flat" cmpd="sng" w="19050">
                      <a:solidFill>
                        <a:srgbClr val="B6D7A8"/>
                      </a:solidFill>
                      <a:prstDash val="solid"/>
                      <a:round/>
                      <a:headEnd len="sm" w="sm" type="none"/>
                      <a:tailEnd len="sm" w="sm" type="none"/>
                    </a:lnR>
                    <a:lnT cap="flat" cmpd="sng" w="19050">
                      <a:solidFill>
                        <a:srgbClr val="B6D7A8"/>
                      </a:solidFill>
                      <a:prstDash val="solid"/>
                      <a:round/>
                      <a:headEnd len="sm" w="sm" type="none"/>
                      <a:tailEnd len="sm" w="sm" type="none"/>
                    </a:lnT>
                    <a:lnB cap="flat" cmpd="sng" w="19050">
                      <a:solidFill>
                        <a:srgbClr val="B6D7A8"/>
                      </a:solidFill>
                      <a:prstDash val="solid"/>
                      <a:round/>
                      <a:headEnd len="sm" w="sm" type="none"/>
                      <a:tailEnd len="sm" w="sm" type="none"/>
                    </a:lnB>
                    <a:solidFill>
                      <a:srgbClr val="6AA84F"/>
                    </a:solidFill>
                  </a:tcPr>
                </a:tc>
                <a:tc>
                  <a:txBody>
                    <a:bodyPr/>
                    <a:lstStyle/>
                    <a:p>
                      <a:pPr indent="0" lvl="0" marL="0" rtl="0" algn="ctr">
                        <a:spcBef>
                          <a:spcPts val="0"/>
                        </a:spcBef>
                        <a:spcAft>
                          <a:spcPts val="0"/>
                        </a:spcAft>
                        <a:buNone/>
                      </a:pPr>
                      <a:r>
                        <a:rPr lang="en-GB" sz="1300">
                          <a:solidFill>
                            <a:schemeClr val="dk1"/>
                          </a:solidFill>
                          <a:latin typeface="Quicksand"/>
                          <a:ea typeface="Quicksand"/>
                          <a:cs typeface="Quicksand"/>
                          <a:sym typeface="Quicksand"/>
                        </a:rPr>
                        <a:t>Whānau report that school reports clearly show "where my child is at" and "what their next steps are."</a:t>
                      </a:r>
                      <a:endParaRPr sz="1300">
                        <a:solidFill>
                          <a:schemeClr val="dk1"/>
                        </a:solidFill>
                        <a:latin typeface="Quicksand"/>
                        <a:ea typeface="Quicksand"/>
                        <a:cs typeface="Quicksand"/>
                        <a:sym typeface="Quicksand"/>
                      </a:endParaRPr>
                    </a:p>
                  </a:txBody>
                  <a:tcPr marT="134375" marB="134375" marR="106900" marL="106900">
                    <a:lnL cap="flat" cmpd="sng" w="19050">
                      <a:solidFill>
                        <a:srgbClr val="B6D7A8"/>
                      </a:solidFill>
                      <a:prstDash val="solid"/>
                      <a:round/>
                      <a:headEnd len="sm" w="sm" type="none"/>
                      <a:tailEnd len="sm" w="sm" type="none"/>
                    </a:lnL>
                    <a:lnR cap="flat" cmpd="sng" w="19050">
                      <a:solidFill>
                        <a:srgbClr val="B6D7A8"/>
                      </a:solidFill>
                      <a:prstDash val="solid"/>
                      <a:round/>
                      <a:headEnd len="sm" w="sm" type="none"/>
                      <a:tailEnd len="sm" w="sm" type="none"/>
                    </a:lnR>
                    <a:lnT cap="flat" cmpd="sng" w="19050">
                      <a:solidFill>
                        <a:srgbClr val="B6D7A8"/>
                      </a:solidFill>
                      <a:prstDash val="solid"/>
                      <a:round/>
                      <a:headEnd len="sm" w="sm" type="none"/>
                      <a:tailEnd len="sm" w="sm" type="none"/>
                    </a:lnT>
                    <a:lnB cap="flat" cmpd="sng" w="19050">
                      <a:solidFill>
                        <a:srgbClr val="B6D7A8"/>
                      </a:solidFill>
                      <a:prstDash val="solid"/>
                      <a:round/>
                      <a:headEnd len="sm" w="sm" type="none"/>
                      <a:tailEnd len="sm" w="sm" type="none"/>
                    </a:lnB>
                    <a:solidFill>
                      <a:srgbClr val="6AA84F"/>
                    </a:solidFill>
                  </a:tcPr>
                </a:tc>
              </a:tr>
              <a:tr h="1051775">
                <a:tc vMerge="1"/>
                <a:tc>
                  <a:txBody>
                    <a:bodyPr/>
                    <a:lstStyle/>
                    <a:p>
                      <a:pPr indent="0" lvl="0" marL="0" rtl="0" algn="ctr">
                        <a:spcBef>
                          <a:spcPts val="0"/>
                        </a:spcBef>
                        <a:spcAft>
                          <a:spcPts val="0"/>
                        </a:spcAft>
                        <a:buNone/>
                      </a:pPr>
                      <a:r>
                        <a:rPr lang="en-GB" sz="1300">
                          <a:solidFill>
                            <a:schemeClr val="dk1"/>
                          </a:solidFill>
                          <a:latin typeface="Quicksand"/>
                          <a:ea typeface="Quicksand"/>
                          <a:cs typeface="Quicksand"/>
                          <a:sym typeface="Quicksand"/>
                        </a:rPr>
                        <a:t>Conduct termly "Assessment Moderation" hui to ensure consistency in teacher judgment across the kura.</a:t>
                      </a:r>
                      <a:endParaRPr sz="1300">
                        <a:solidFill>
                          <a:schemeClr val="dk1"/>
                        </a:solidFill>
                        <a:latin typeface="Quicksand"/>
                        <a:ea typeface="Quicksand"/>
                        <a:cs typeface="Quicksand"/>
                        <a:sym typeface="Quicksand"/>
                      </a:endParaRPr>
                    </a:p>
                  </a:txBody>
                  <a:tcPr marT="134375" marB="134375" marR="106900" marL="106900">
                    <a:lnL cap="flat" cmpd="sng" w="19050">
                      <a:solidFill>
                        <a:srgbClr val="B6D7A8"/>
                      </a:solidFill>
                      <a:prstDash val="solid"/>
                      <a:round/>
                      <a:headEnd len="sm" w="sm" type="none"/>
                      <a:tailEnd len="sm" w="sm" type="none"/>
                    </a:lnL>
                    <a:lnR cap="flat" cmpd="sng" w="19050">
                      <a:solidFill>
                        <a:srgbClr val="B6D7A8"/>
                      </a:solidFill>
                      <a:prstDash val="solid"/>
                      <a:round/>
                      <a:headEnd len="sm" w="sm" type="none"/>
                      <a:tailEnd len="sm" w="sm" type="none"/>
                    </a:lnR>
                    <a:lnT cap="flat" cmpd="sng" w="19050">
                      <a:solidFill>
                        <a:srgbClr val="B6D7A8"/>
                      </a:solidFill>
                      <a:prstDash val="solid"/>
                      <a:round/>
                      <a:headEnd len="sm" w="sm" type="none"/>
                      <a:tailEnd len="sm" w="sm" type="none"/>
                    </a:lnT>
                    <a:lnB cap="flat" cmpd="sng" w="19050">
                      <a:solidFill>
                        <a:srgbClr val="B6D7A8"/>
                      </a:solidFill>
                      <a:prstDash val="solid"/>
                      <a:round/>
                      <a:headEnd len="sm" w="sm" type="none"/>
                      <a:tailEnd len="sm" w="sm" type="none"/>
                    </a:lnB>
                    <a:solidFill>
                      <a:srgbClr val="6AA84F"/>
                    </a:solidFill>
                  </a:tcPr>
                </a:tc>
                <a:tc>
                  <a:txBody>
                    <a:bodyPr/>
                    <a:lstStyle/>
                    <a:p>
                      <a:pPr indent="0" lvl="0" marL="0" rtl="0" algn="ctr">
                        <a:spcBef>
                          <a:spcPts val="0"/>
                        </a:spcBef>
                        <a:spcAft>
                          <a:spcPts val="0"/>
                        </a:spcAft>
                        <a:buNone/>
                      </a:pPr>
                      <a:r>
                        <a:rPr lang="en-GB" sz="1300">
                          <a:solidFill>
                            <a:schemeClr val="dk1"/>
                          </a:solidFill>
                          <a:latin typeface="Quicksand"/>
                          <a:ea typeface="Quicksand"/>
                          <a:cs typeface="Quicksand"/>
                          <a:sym typeface="Quicksand"/>
                        </a:rPr>
                        <a:t>Leadership</a:t>
                      </a:r>
                      <a:endParaRPr sz="1300">
                        <a:solidFill>
                          <a:schemeClr val="dk1"/>
                        </a:solidFill>
                        <a:latin typeface="Quicksand"/>
                        <a:ea typeface="Quicksand"/>
                        <a:cs typeface="Quicksand"/>
                        <a:sym typeface="Quicksand"/>
                      </a:endParaRPr>
                    </a:p>
                    <a:p>
                      <a:pPr indent="0" lvl="0" marL="0" rtl="0" algn="ctr">
                        <a:spcBef>
                          <a:spcPts val="0"/>
                        </a:spcBef>
                        <a:spcAft>
                          <a:spcPts val="0"/>
                        </a:spcAft>
                        <a:buNone/>
                      </a:pPr>
                      <a:r>
                        <a:rPr lang="en-GB" sz="1300">
                          <a:solidFill>
                            <a:schemeClr val="dk1"/>
                          </a:solidFill>
                          <a:latin typeface="Quicksand"/>
                          <a:ea typeface="Quicksand"/>
                          <a:cs typeface="Quicksand"/>
                          <a:sym typeface="Quicksand"/>
                        </a:rPr>
                        <a:t>Kaiako</a:t>
                      </a:r>
                      <a:endParaRPr sz="1300">
                        <a:solidFill>
                          <a:schemeClr val="dk1"/>
                        </a:solidFill>
                        <a:latin typeface="Quicksand"/>
                        <a:ea typeface="Quicksand"/>
                        <a:cs typeface="Quicksand"/>
                        <a:sym typeface="Quicksand"/>
                      </a:endParaRPr>
                    </a:p>
                  </a:txBody>
                  <a:tcPr marT="134375" marB="134375" marR="106900" marL="106900">
                    <a:lnL cap="flat" cmpd="sng" w="19050">
                      <a:solidFill>
                        <a:srgbClr val="B6D7A8"/>
                      </a:solidFill>
                      <a:prstDash val="solid"/>
                      <a:round/>
                      <a:headEnd len="sm" w="sm" type="none"/>
                      <a:tailEnd len="sm" w="sm" type="none"/>
                    </a:lnL>
                    <a:lnR cap="flat" cmpd="sng" w="19050">
                      <a:solidFill>
                        <a:srgbClr val="B6D7A8"/>
                      </a:solidFill>
                      <a:prstDash val="solid"/>
                      <a:round/>
                      <a:headEnd len="sm" w="sm" type="none"/>
                      <a:tailEnd len="sm" w="sm" type="none"/>
                    </a:lnR>
                    <a:lnT cap="flat" cmpd="sng" w="19050">
                      <a:solidFill>
                        <a:srgbClr val="B6D7A8"/>
                      </a:solidFill>
                      <a:prstDash val="solid"/>
                      <a:round/>
                      <a:headEnd len="sm" w="sm" type="none"/>
                      <a:tailEnd len="sm" w="sm" type="none"/>
                    </a:lnT>
                    <a:lnB cap="flat" cmpd="sng" w="19050">
                      <a:solidFill>
                        <a:srgbClr val="B6D7A8"/>
                      </a:solidFill>
                      <a:prstDash val="solid"/>
                      <a:round/>
                      <a:headEnd len="sm" w="sm" type="none"/>
                      <a:tailEnd len="sm" w="sm" type="none"/>
                    </a:lnB>
                    <a:solidFill>
                      <a:srgbClr val="6AA84F"/>
                    </a:solidFill>
                  </a:tcPr>
                </a:tc>
                <a:tc>
                  <a:txBody>
                    <a:bodyPr/>
                    <a:lstStyle/>
                    <a:p>
                      <a:pPr indent="0" lvl="0" marL="0" rtl="0" algn="ctr">
                        <a:spcBef>
                          <a:spcPts val="0"/>
                        </a:spcBef>
                        <a:spcAft>
                          <a:spcPts val="0"/>
                        </a:spcAft>
                        <a:buNone/>
                      </a:pPr>
                      <a:r>
                        <a:t/>
                      </a:r>
                      <a:endParaRPr sz="1300">
                        <a:solidFill>
                          <a:schemeClr val="dk1"/>
                        </a:solidFill>
                        <a:latin typeface="Quicksand"/>
                        <a:ea typeface="Quicksand"/>
                        <a:cs typeface="Quicksand"/>
                        <a:sym typeface="Quicksand"/>
                      </a:endParaRPr>
                    </a:p>
                  </a:txBody>
                  <a:tcPr marT="134375" marB="134375" marR="106900" marL="106900">
                    <a:lnL cap="flat" cmpd="sng" w="19050">
                      <a:solidFill>
                        <a:srgbClr val="B6D7A8"/>
                      </a:solidFill>
                      <a:prstDash val="solid"/>
                      <a:round/>
                      <a:headEnd len="sm" w="sm" type="none"/>
                      <a:tailEnd len="sm" w="sm" type="none"/>
                    </a:lnL>
                    <a:lnR cap="flat" cmpd="sng" w="19050">
                      <a:solidFill>
                        <a:srgbClr val="B6D7A8"/>
                      </a:solidFill>
                      <a:prstDash val="solid"/>
                      <a:round/>
                      <a:headEnd len="sm" w="sm" type="none"/>
                      <a:tailEnd len="sm" w="sm" type="none"/>
                    </a:lnR>
                    <a:lnT cap="flat" cmpd="sng" w="19050">
                      <a:solidFill>
                        <a:srgbClr val="B6D7A8"/>
                      </a:solidFill>
                      <a:prstDash val="solid"/>
                      <a:round/>
                      <a:headEnd len="sm" w="sm" type="none"/>
                      <a:tailEnd len="sm" w="sm" type="none"/>
                    </a:lnT>
                    <a:lnB cap="flat" cmpd="sng" w="19050">
                      <a:solidFill>
                        <a:srgbClr val="B6D7A8"/>
                      </a:solidFill>
                      <a:prstDash val="solid"/>
                      <a:round/>
                      <a:headEnd len="sm" w="sm" type="none"/>
                      <a:tailEnd len="sm" w="sm" type="none"/>
                    </a:lnB>
                    <a:solidFill>
                      <a:srgbClr val="6AA84F"/>
                    </a:solidFill>
                  </a:tcPr>
                </a:tc>
                <a:tc>
                  <a:txBody>
                    <a:bodyPr/>
                    <a:lstStyle/>
                    <a:p>
                      <a:pPr indent="0" lvl="0" marL="0" rtl="0" algn="ctr">
                        <a:spcBef>
                          <a:spcPts val="0"/>
                        </a:spcBef>
                        <a:spcAft>
                          <a:spcPts val="0"/>
                        </a:spcAft>
                        <a:buClr>
                          <a:schemeClr val="dk1"/>
                        </a:buClr>
                        <a:buSzPts val="1100"/>
                        <a:buFont typeface="Arial"/>
                        <a:buNone/>
                      </a:pPr>
                      <a:r>
                        <a:rPr lang="en-GB" sz="1300">
                          <a:solidFill>
                            <a:schemeClr val="dk1"/>
                          </a:solidFill>
                          <a:latin typeface="Quicksand"/>
                          <a:ea typeface="Quicksand"/>
                          <a:cs typeface="Quicksand"/>
                          <a:sym typeface="Quicksand"/>
                        </a:rPr>
                        <a:t>Term 1-4</a:t>
                      </a:r>
                      <a:endParaRPr sz="1300">
                        <a:solidFill>
                          <a:schemeClr val="dk1"/>
                        </a:solidFill>
                        <a:latin typeface="Quicksand"/>
                        <a:ea typeface="Quicksand"/>
                        <a:cs typeface="Quicksand"/>
                        <a:sym typeface="Quicksand"/>
                      </a:endParaRPr>
                    </a:p>
                  </a:txBody>
                  <a:tcPr marT="134375" marB="134375" marR="106900" marL="106900">
                    <a:lnL cap="flat" cmpd="sng" w="19050">
                      <a:solidFill>
                        <a:srgbClr val="B6D7A8"/>
                      </a:solidFill>
                      <a:prstDash val="solid"/>
                      <a:round/>
                      <a:headEnd len="sm" w="sm" type="none"/>
                      <a:tailEnd len="sm" w="sm" type="none"/>
                    </a:lnL>
                    <a:lnR cap="flat" cmpd="sng" w="19050">
                      <a:solidFill>
                        <a:srgbClr val="B6D7A8"/>
                      </a:solidFill>
                      <a:prstDash val="solid"/>
                      <a:round/>
                      <a:headEnd len="sm" w="sm" type="none"/>
                      <a:tailEnd len="sm" w="sm" type="none"/>
                    </a:lnR>
                    <a:lnT cap="flat" cmpd="sng" w="19050">
                      <a:solidFill>
                        <a:srgbClr val="B6D7A8"/>
                      </a:solidFill>
                      <a:prstDash val="solid"/>
                      <a:round/>
                      <a:headEnd len="sm" w="sm" type="none"/>
                      <a:tailEnd len="sm" w="sm" type="none"/>
                    </a:lnT>
                    <a:lnB cap="flat" cmpd="sng" w="19050">
                      <a:solidFill>
                        <a:srgbClr val="B6D7A8"/>
                      </a:solidFill>
                      <a:prstDash val="solid"/>
                      <a:round/>
                      <a:headEnd len="sm" w="sm" type="none"/>
                      <a:tailEnd len="sm" w="sm" type="none"/>
                    </a:lnB>
                    <a:solidFill>
                      <a:srgbClr val="6AA84F"/>
                    </a:solidFill>
                  </a:tcPr>
                </a:tc>
                <a:tc>
                  <a:txBody>
                    <a:bodyPr/>
                    <a:lstStyle/>
                    <a:p>
                      <a:pPr indent="0" lvl="0" marL="0" rtl="0" algn="ctr">
                        <a:spcBef>
                          <a:spcPts val="0"/>
                        </a:spcBef>
                        <a:spcAft>
                          <a:spcPts val="0"/>
                        </a:spcAft>
                        <a:buNone/>
                      </a:pPr>
                      <a:r>
                        <a:rPr lang="en-GB" sz="1300">
                          <a:solidFill>
                            <a:schemeClr val="dk1"/>
                          </a:solidFill>
                          <a:latin typeface="Quicksand"/>
                          <a:ea typeface="Quicksand"/>
                          <a:cs typeface="Quicksand"/>
                          <a:sym typeface="Quicksand"/>
                        </a:rPr>
                        <a:t>Moderation logs show high alignment between kaiako; reports are cohesive and professional across the kura.</a:t>
                      </a:r>
                      <a:endParaRPr sz="1300">
                        <a:solidFill>
                          <a:schemeClr val="dk1"/>
                        </a:solidFill>
                        <a:latin typeface="Quicksand"/>
                        <a:ea typeface="Quicksand"/>
                        <a:cs typeface="Quicksand"/>
                        <a:sym typeface="Quicksand"/>
                      </a:endParaRPr>
                    </a:p>
                  </a:txBody>
                  <a:tcPr marT="134375" marB="134375" marR="106900" marL="106900">
                    <a:lnL cap="flat" cmpd="sng" w="19050">
                      <a:solidFill>
                        <a:srgbClr val="B6D7A8"/>
                      </a:solidFill>
                      <a:prstDash val="solid"/>
                      <a:round/>
                      <a:headEnd len="sm" w="sm" type="none"/>
                      <a:tailEnd len="sm" w="sm" type="none"/>
                    </a:lnL>
                    <a:lnR cap="flat" cmpd="sng" w="19050">
                      <a:solidFill>
                        <a:srgbClr val="B6D7A8"/>
                      </a:solidFill>
                      <a:prstDash val="solid"/>
                      <a:round/>
                      <a:headEnd len="sm" w="sm" type="none"/>
                      <a:tailEnd len="sm" w="sm" type="none"/>
                    </a:lnR>
                    <a:lnT cap="flat" cmpd="sng" w="19050">
                      <a:solidFill>
                        <a:srgbClr val="B6D7A8"/>
                      </a:solidFill>
                      <a:prstDash val="solid"/>
                      <a:round/>
                      <a:headEnd len="sm" w="sm" type="none"/>
                      <a:tailEnd len="sm" w="sm" type="none"/>
                    </a:lnT>
                    <a:lnB cap="flat" cmpd="sng" w="19050">
                      <a:solidFill>
                        <a:srgbClr val="B6D7A8"/>
                      </a:solidFill>
                      <a:prstDash val="solid"/>
                      <a:round/>
                      <a:headEnd len="sm" w="sm" type="none"/>
                      <a:tailEnd len="sm" w="sm" type="none"/>
                    </a:lnB>
                    <a:solidFill>
                      <a:srgbClr val="6AA84F"/>
                    </a:solidFill>
                  </a:tcPr>
                </a:tc>
              </a:tr>
            </a:tbl>
          </a:graphicData>
        </a:graphic>
      </p:graphicFrame>
      <p:sp>
        <p:nvSpPr>
          <p:cNvPr id="198" name="Google Shape;198;p34"/>
          <p:cNvSpPr txBox="1"/>
          <p:nvPr/>
        </p:nvSpPr>
        <p:spPr>
          <a:xfrm>
            <a:off x="752550" y="1029350"/>
            <a:ext cx="9977400" cy="677100"/>
          </a:xfrm>
          <a:prstGeom prst="rect">
            <a:avLst/>
          </a:prstGeom>
          <a:noFill/>
          <a:ln>
            <a:noFill/>
          </a:ln>
        </p:spPr>
        <p:txBody>
          <a:bodyPr anchorCtr="0" anchor="t" bIns="91425" lIns="91425" spcFirstLastPara="1" rIns="91425" wrap="square" tIns="91425">
            <a:spAutoFit/>
          </a:bodyPr>
          <a:lstStyle/>
          <a:p>
            <a:pPr indent="0" lvl="0" marL="0" rtl="0" algn="ctr">
              <a:lnSpc>
                <a:spcPct val="100000"/>
              </a:lnSpc>
              <a:spcBef>
                <a:spcPts val="1200"/>
              </a:spcBef>
              <a:spcAft>
                <a:spcPts val="1200"/>
              </a:spcAft>
              <a:buNone/>
            </a:pPr>
            <a:r>
              <a:rPr lang="en-GB" sz="1600">
                <a:solidFill>
                  <a:srgbClr val="FFFFFF"/>
                </a:solidFill>
                <a:latin typeface="Quicksand"/>
                <a:ea typeface="Quicksand"/>
                <a:cs typeface="Quicksand"/>
                <a:sym typeface="Quicksand"/>
              </a:rPr>
              <a:t>REVIEW AND SUSTAIN EFFECTIVE LEARNING PROGRAMMES AND INITIATIVES THROUGH AND AUTHENTIC LOCALISED CURRICULUM WITH MEANINGFUL EXPERIENCES.</a:t>
            </a:r>
            <a:endParaRPr sz="2100">
              <a:solidFill>
                <a:srgbClr val="FFFFFF"/>
              </a:solidFill>
              <a:latin typeface="Quicksand"/>
              <a:ea typeface="Quicksand"/>
              <a:cs typeface="Quicksand"/>
              <a:sym typeface="Quicksand"/>
            </a:endParaRPr>
          </a:p>
        </p:txBody>
      </p:sp>
      <p:sp>
        <p:nvSpPr>
          <p:cNvPr id="199" name="Google Shape;199;p34"/>
          <p:cNvSpPr txBox="1"/>
          <p:nvPr/>
        </p:nvSpPr>
        <p:spPr>
          <a:xfrm>
            <a:off x="1605875" y="-76200"/>
            <a:ext cx="8997300" cy="415500"/>
          </a:xfrm>
          <a:prstGeom prst="rect">
            <a:avLst/>
          </a:prstGeom>
          <a:noFill/>
          <a:ln>
            <a:noFill/>
          </a:ln>
        </p:spPr>
        <p:txBody>
          <a:bodyPr anchorCtr="0" anchor="t" bIns="91425" lIns="91425" spcFirstLastPara="1" rIns="91425" wrap="square" tIns="91425">
            <a:spAutoFit/>
          </a:bodyPr>
          <a:lstStyle/>
          <a:p>
            <a:pPr indent="0" lvl="0" marL="0" rtl="0" algn="ctr">
              <a:lnSpc>
                <a:spcPct val="115000"/>
              </a:lnSpc>
              <a:spcBef>
                <a:spcPts val="1200"/>
              </a:spcBef>
              <a:spcAft>
                <a:spcPts val="1200"/>
              </a:spcAft>
              <a:buNone/>
            </a:pPr>
            <a:r>
              <a:rPr lang="en-GB" sz="1500">
                <a:solidFill>
                  <a:srgbClr val="FFFFFF"/>
                </a:solidFill>
                <a:latin typeface="Quicksand Light"/>
                <a:ea typeface="Quicksand Light"/>
                <a:cs typeface="Quicksand Light"/>
                <a:sym typeface="Quicksand Light"/>
              </a:rPr>
              <a:t>Strategic Goal Three - Whainga Rautaki Toru</a:t>
            </a:r>
            <a:endParaRPr sz="1500">
              <a:solidFill>
                <a:srgbClr val="FFFFFF"/>
              </a:solidFill>
              <a:latin typeface="Quicksand Light"/>
              <a:ea typeface="Quicksand Light"/>
              <a:cs typeface="Quicksand Light"/>
              <a:sym typeface="Quicksand Light"/>
            </a:endParaRPr>
          </a:p>
        </p:txBody>
      </p:sp>
      <p:sp>
        <p:nvSpPr>
          <p:cNvPr id="200" name="Google Shape;200;p34"/>
          <p:cNvSpPr txBox="1"/>
          <p:nvPr/>
        </p:nvSpPr>
        <p:spPr>
          <a:xfrm>
            <a:off x="1574700" y="124850"/>
            <a:ext cx="8637900" cy="1200600"/>
          </a:xfrm>
          <a:prstGeom prst="rect">
            <a:avLst/>
          </a:prstGeom>
          <a:noFill/>
          <a:ln>
            <a:noFill/>
          </a:ln>
          <a:effectLst>
            <a:outerShdw rotWithShape="0" algn="bl" dir="300000" dist="28575">
              <a:srgbClr val="39AF06">
                <a:alpha val="93000"/>
              </a:srgbClr>
            </a:outerShdw>
          </a:effectLst>
        </p:spPr>
        <p:txBody>
          <a:bodyPr anchorCtr="0" anchor="t" bIns="91425" lIns="91425" spcFirstLastPara="1" rIns="91425" wrap="square" tIns="91425">
            <a:spAutoFit/>
          </a:bodyPr>
          <a:lstStyle/>
          <a:p>
            <a:pPr indent="0" lvl="0" marL="0" rtl="0" algn="ctr">
              <a:lnSpc>
                <a:spcPct val="100000"/>
              </a:lnSpc>
              <a:spcBef>
                <a:spcPts val="0"/>
              </a:spcBef>
              <a:spcAft>
                <a:spcPts val="0"/>
              </a:spcAft>
              <a:buNone/>
            </a:pPr>
            <a:r>
              <a:rPr b="1" lang="en-GB" sz="3300">
                <a:solidFill>
                  <a:srgbClr val="FFFFFF"/>
                </a:solidFill>
                <a:latin typeface="Roboto"/>
                <a:ea typeface="Roboto"/>
                <a:cs typeface="Roboto"/>
                <a:sym typeface="Roboto"/>
              </a:rPr>
              <a:t>CURRICULUM &amp; EVALUATION - MARAUTANGA ME AROTAKENGA</a:t>
            </a:r>
            <a:endParaRPr b="1" sz="3300">
              <a:solidFill>
                <a:srgbClr val="FFFFFF"/>
              </a:solidFill>
              <a:latin typeface="Roboto"/>
              <a:ea typeface="Roboto"/>
              <a:cs typeface="Roboto"/>
              <a:sym typeface="Roboto"/>
            </a:endParaRPr>
          </a:p>
        </p:txBody>
      </p:sp>
      <p:pic>
        <p:nvPicPr>
          <p:cNvPr id="201" name="Google Shape;201;p34" title="3883 Portland School - LOGO UPDATE - 2024.png"/>
          <p:cNvPicPr preferRelativeResize="0"/>
          <p:nvPr/>
        </p:nvPicPr>
        <p:blipFill>
          <a:blip r:embed="rId4">
            <a:alphaModFix/>
          </a:blip>
          <a:stretch>
            <a:fillRect/>
          </a:stretch>
        </p:blipFill>
        <p:spPr>
          <a:xfrm>
            <a:off x="336675" y="0"/>
            <a:ext cx="1245375" cy="1245375"/>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205" name="Shape 205"/>
        <p:cNvGrpSpPr/>
        <p:nvPr/>
      </p:nvGrpSpPr>
      <p:grpSpPr>
        <a:xfrm>
          <a:off x="0" y="0"/>
          <a:ext cx="0" cy="0"/>
          <a:chOff x="0" y="0"/>
          <a:chExt cx="0" cy="0"/>
        </a:xfrm>
      </p:grpSpPr>
      <p:graphicFrame>
        <p:nvGraphicFramePr>
          <p:cNvPr id="206" name="Google Shape;206;p35"/>
          <p:cNvGraphicFramePr/>
          <p:nvPr/>
        </p:nvGraphicFramePr>
        <p:xfrm>
          <a:off x="176855" y="1689635"/>
          <a:ext cx="3000000" cy="3000000"/>
        </p:xfrm>
        <a:graphic>
          <a:graphicData uri="http://schemas.openxmlformats.org/drawingml/2006/table">
            <a:tbl>
              <a:tblPr>
                <a:noFill/>
                <a:tableStyleId>{DA59EB4D-3596-446A-8511-46246CF5608A}</a:tableStyleId>
              </a:tblPr>
              <a:tblGrid>
                <a:gridCol w="2735850"/>
                <a:gridCol w="2450150"/>
                <a:gridCol w="1206750"/>
                <a:gridCol w="647800"/>
                <a:gridCol w="678625"/>
                <a:gridCol w="2680025"/>
              </a:tblGrid>
              <a:tr h="683050">
                <a:tc>
                  <a:txBody>
                    <a:bodyPr/>
                    <a:lstStyle/>
                    <a:p>
                      <a:pPr indent="0" lvl="0" marL="0" rtl="0" algn="ctr">
                        <a:spcBef>
                          <a:spcPts val="0"/>
                        </a:spcBef>
                        <a:spcAft>
                          <a:spcPts val="0"/>
                        </a:spcAft>
                        <a:buNone/>
                      </a:pPr>
                      <a:r>
                        <a:rPr b="1" lang="en-GB" sz="1300">
                          <a:solidFill>
                            <a:schemeClr val="dk1"/>
                          </a:solidFill>
                          <a:latin typeface="Quicksand"/>
                          <a:ea typeface="Quicksand"/>
                          <a:cs typeface="Quicksand"/>
                          <a:sym typeface="Quicksand"/>
                        </a:rPr>
                        <a:t>Strategic Initiative 3.3:</a:t>
                      </a:r>
                      <a:endParaRPr b="1" sz="2000">
                        <a:solidFill>
                          <a:schemeClr val="dk1"/>
                        </a:solidFill>
                        <a:latin typeface="Quicksand"/>
                        <a:ea typeface="Quicksand"/>
                        <a:cs typeface="Quicksand"/>
                        <a:sym typeface="Quicksand"/>
                      </a:endParaRPr>
                    </a:p>
                  </a:txBody>
                  <a:tcPr marT="134375" marB="134375" marR="106900" marL="106900" anchor="ctr">
                    <a:lnL cap="flat" cmpd="sng" w="19050">
                      <a:solidFill>
                        <a:srgbClr val="B6D7A8"/>
                      </a:solidFill>
                      <a:prstDash val="solid"/>
                      <a:round/>
                      <a:headEnd len="sm" w="sm" type="none"/>
                      <a:tailEnd len="sm" w="sm" type="none"/>
                    </a:lnL>
                    <a:lnR cap="flat" cmpd="sng" w="19050">
                      <a:solidFill>
                        <a:srgbClr val="B6D7A8"/>
                      </a:solidFill>
                      <a:prstDash val="solid"/>
                      <a:round/>
                      <a:headEnd len="sm" w="sm" type="none"/>
                      <a:tailEnd len="sm" w="sm" type="none"/>
                    </a:lnR>
                    <a:lnT cap="flat" cmpd="sng" w="19050">
                      <a:solidFill>
                        <a:srgbClr val="B6D7A8"/>
                      </a:solidFill>
                      <a:prstDash val="solid"/>
                      <a:round/>
                      <a:headEnd len="sm" w="sm" type="none"/>
                      <a:tailEnd len="sm" w="sm" type="none"/>
                    </a:lnT>
                    <a:lnB cap="flat" cmpd="sng" w="19050">
                      <a:solidFill>
                        <a:srgbClr val="B6D7A8"/>
                      </a:solidFill>
                      <a:prstDash val="solid"/>
                      <a:round/>
                      <a:headEnd len="sm" w="sm" type="none"/>
                      <a:tailEnd len="sm" w="sm" type="none"/>
                    </a:lnB>
                    <a:solidFill>
                      <a:srgbClr val="6AA84F"/>
                    </a:solidFill>
                  </a:tcPr>
                </a:tc>
                <a:tc>
                  <a:txBody>
                    <a:bodyPr/>
                    <a:lstStyle/>
                    <a:p>
                      <a:pPr indent="0" lvl="0" marL="0" rtl="0" algn="ctr">
                        <a:spcBef>
                          <a:spcPts val="0"/>
                        </a:spcBef>
                        <a:spcAft>
                          <a:spcPts val="0"/>
                        </a:spcAft>
                        <a:buClr>
                          <a:schemeClr val="dk1"/>
                        </a:buClr>
                        <a:buSzPts val="1100"/>
                        <a:buFont typeface="Arial"/>
                        <a:buNone/>
                      </a:pPr>
                      <a:r>
                        <a:rPr b="1" lang="en-GB" sz="1300">
                          <a:solidFill>
                            <a:schemeClr val="dk1"/>
                          </a:solidFill>
                          <a:latin typeface="Quicksand"/>
                          <a:ea typeface="Quicksand"/>
                          <a:cs typeface="Quicksand"/>
                          <a:sym typeface="Quicksand"/>
                        </a:rPr>
                        <a:t>Goals</a:t>
                      </a:r>
                      <a:endParaRPr b="1" sz="2100">
                        <a:solidFill>
                          <a:schemeClr val="dk1"/>
                        </a:solidFill>
                        <a:latin typeface="Quicksand"/>
                        <a:ea typeface="Quicksand"/>
                        <a:cs typeface="Quicksand"/>
                        <a:sym typeface="Quicksand"/>
                      </a:endParaRPr>
                    </a:p>
                  </a:txBody>
                  <a:tcPr marT="134375" marB="134375" marR="106900" marL="106900" anchor="ctr">
                    <a:lnL cap="flat" cmpd="sng" w="19050">
                      <a:solidFill>
                        <a:srgbClr val="B6D7A8"/>
                      </a:solidFill>
                      <a:prstDash val="solid"/>
                      <a:round/>
                      <a:headEnd len="sm" w="sm" type="none"/>
                      <a:tailEnd len="sm" w="sm" type="none"/>
                    </a:lnL>
                    <a:lnR cap="flat" cmpd="sng" w="19050">
                      <a:solidFill>
                        <a:srgbClr val="B6D7A8"/>
                      </a:solidFill>
                      <a:prstDash val="solid"/>
                      <a:round/>
                      <a:headEnd len="sm" w="sm" type="none"/>
                      <a:tailEnd len="sm" w="sm" type="none"/>
                    </a:lnR>
                    <a:lnT cap="flat" cmpd="sng" w="19050">
                      <a:solidFill>
                        <a:srgbClr val="B6D7A8"/>
                      </a:solidFill>
                      <a:prstDash val="solid"/>
                      <a:round/>
                      <a:headEnd len="sm" w="sm" type="none"/>
                      <a:tailEnd len="sm" w="sm" type="none"/>
                    </a:lnT>
                    <a:lnB cap="flat" cmpd="sng" w="19050">
                      <a:solidFill>
                        <a:srgbClr val="B6D7A8"/>
                      </a:solidFill>
                      <a:prstDash val="solid"/>
                      <a:round/>
                      <a:headEnd len="sm" w="sm" type="none"/>
                      <a:tailEnd len="sm" w="sm" type="none"/>
                    </a:lnB>
                    <a:solidFill>
                      <a:srgbClr val="6AA84F"/>
                    </a:solidFill>
                  </a:tcPr>
                </a:tc>
                <a:tc>
                  <a:txBody>
                    <a:bodyPr/>
                    <a:lstStyle/>
                    <a:p>
                      <a:pPr indent="0" lvl="0" marL="0" rtl="0" algn="ctr">
                        <a:spcBef>
                          <a:spcPts val="0"/>
                        </a:spcBef>
                        <a:spcAft>
                          <a:spcPts val="0"/>
                        </a:spcAft>
                        <a:buClr>
                          <a:schemeClr val="dk1"/>
                        </a:buClr>
                        <a:buSzPts val="1100"/>
                        <a:buFont typeface="Arial"/>
                        <a:buNone/>
                      </a:pPr>
                      <a:r>
                        <a:rPr b="1" lang="en-GB" sz="1500">
                          <a:solidFill>
                            <a:schemeClr val="dk1"/>
                          </a:solidFill>
                          <a:latin typeface="Quicksand"/>
                          <a:ea typeface="Quicksand"/>
                          <a:cs typeface="Quicksand"/>
                          <a:sym typeface="Quicksand"/>
                        </a:rPr>
                        <a:t>Who</a:t>
                      </a:r>
                      <a:endParaRPr b="1" sz="1500">
                        <a:solidFill>
                          <a:schemeClr val="dk1"/>
                        </a:solidFill>
                        <a:latin typeface="Quicksand"/>
                        <a:ea typeface="Quicksand"/>
                        <a:cs typeface="Quicksand"/>
                        <a:sym typeface="Quicksand"/>
                      </a:endParaRPr>
                    </a:p>
                  </a:txBody>
                  <a:tcPr marT="134375" marB="134375" marR="106900" marL="106900" anchor="ctr">
                    <a:lnL cap="flat" cmpd="sng" w="19050">
                      <a:solidFill>
                        <a:srgbClr val="B6D7A8"/>
                      </a:solidFill>
                      <a:prstDash val="solid"/>
                      <a:round/>
                      <a:headEnd len="sm" w="sm" type="none"/>
                      <a:tailEnd len="sm" w="sm" type="none"/>
                    </a:lnL>
                    <a:lnR cap="flat" cmpd="sng" w="19050">
                      <a:solidFill>
                        <a:srgbClr val="B6D7A8"/>
                      </a:solidFill>
                      <a:prstDash val="solid"/>
                      <a:round/>
                      <a:headEnd len="sm" w="sm" type="none"/>
                      <a:tailEnd len="sm" w="sm" type="none"/>
                    </a:lnR>
                    <a:lnT cap="flat" cmpd="sng" w="19050">
                      <a:solidFill>
                        <a:srgbClr val="B6D7A8"/>
                      </a:solidFill>
                      <a:prstDash val="solid"/>
                      <a:round/>
                      <a:headEnd len="sm" w="sm" type="none"/>
                      <a:tailEnd len="sm" w="sm" type="none"/>
                    </a:lnT>
                    <a:lnB cap="flat" cmpd="sng" w="19050">
                      <a:solidFill>
                        <a:srgbClr val="B6D7A8"/>
                      </a:solidFill>
                      <a:prstDash val="solid"/>
                      <a:round/>
                      <a:headEnd len="sm" w="sm" type="none"/>
                      <a:tailEnd len="sm" w="sm" type="none"/>
                    </a:lnB>
                    <a:solidFill>
                      <a:srgbClr val="6AA84F"/>
                    </a:solidFill>
                  </a:tcPr>
                </a:tc>
                <a:tc>
                  <a:txBody>
                    <a:bodyPr/>
                    <a:lstStyle/>
                    <a:p>
                      <a:pPr indent="0" lvl="0" marL="0" rtl="0" algn="ctr">
                        <a:spcBef>
                          <a:spcPts val="0"/>
                        </a:spcBef>
                        <a:spcAft>
                          <a:spcPts val="0"/>
                        </a:spcAft>
                        <a:buNone/>
                      </a:pPr>
                      <a:r>
                        <a:rPr b="1" lang="en-GB">
                          <a:solidFill>
                            <a:schemeClr val="dk1"/>
                          </a:solidFill>
                          <a:latin typeface="Quicksand"/>
                          <a:ea typeface="Quicksand"/>
                          <a:cs typeface="Quicksand"/>
                          <a:sym typeface="Quicksand"/>
                        </a:rPr>
                        <a:t>Cost</a:t>
                      </a:r>
                      <a:endParaRPr b="1">
                        <a:solidFill>
                          <a:schemeClr val="dk1"/>
                        </a:solidFill>
                        <a:latin typeface="Quicksand"/>
                        <a:ea typeface="Quicksand"/>
                        <a:cs typeface="Quicksand"/>
                        <a:sym typeface="Quicksand"/>
                      </a:endParaRPr>
                    </a:p>
                  </a:txBody>
                  <a:tcPr marT="134375" marB="134375" marR="106900" marL="106900" anchor="ctr">
                    <a:lnL cap="flat" cmpd="sng" w="19050">
                      <a:solidFill>
                        <a:srgbClr val="B6D7A8"/>
                      </a:solidFill>
                      <a:prstDash val="solid"/>
                      <a:round/>
                      <a:headEnd len="sm" w="sm" type="none"/>
                      <a:tailEnd len="sm" w="sm" type="none"/>
                    </a:lnL>
                    <a:lnR cap="flat" cmpd="sng" w="19050">
                      <a:solidFill>
                        <a:srgbClr val="B6D7A8"/>
                      </a:solidFill>
                      <a:prstDash val="solid"/>
                      <a:round/>
                      <a:headEnd len="sm" w="sm" type="none"/>
                      <a:tailEnd len="sm" w="sm" type="none"/>
                    </a:lnR>
                    <a:lnT cap="flat" cmpd="sng" w="19050">
                      <a:solidFill>
                        <a:srgbClr val="B6D7A8"/>
                      </a:solidFill>
                      <a:prstDash val="solid"/>
                      <a:round/>
                      <a:headEnd len="sm" w="sm" type="none"/>
                      <a:tailEnd len="sm" w="sm" type="none"/>
                    </a:lnT>
                    <a:lnB cap="flat" cmpd="sng" w="19050">
                      <a:solidFill>
                        <a:srgbClr val="B6D7A8"/>
                      </a:solidFill>
                      <a:prstDash val="solid"/>
                      <a:round/>
                      <a:headEnd len="sm" w="sm" type="none"/>
                      <a:tailEnd len="sm" w="sm" type="none"/>
                    </a:lnB>
                    <a:solidFill>
                      <a:srgbClr val="6AA84F"/>
                    </a:solidFill>
                  </a:tcPr>
                </a:tc>
                <a:tc>
                  <a:txBody>
                    <a:bodyPr/>
                    <a:lstStyle/>
                    <a:p>
                      <a:pPr indent="0" lvl="0" marL="0" rtl="0" algn="ctr">
                        <a:spcBef>
                          <a:spcPts val="0"/>
                        </a:spcBef>
                        <a:spcAft>
                          <a:spcPts val="0"/>
                        </a:spcAft>
                        <a:buNone/>
                      </a:pPr>
                      <a:r>
                        <a:rPr b="1" lang="en-GB" sz="1200">
                          <a:solidFill>
                            <a:schemeClr val="dk1"/>
                          </a:solidFill>
                          <a:latin typeface="Quicksand"/>
                          <a:ea typeface="Quicksand"/>
                          <a:cs typeface="Quicksand"/>
                          <a:sym typeface="Quicksand"/>
                        </a:rPr>
                        <a:t>Time</a:t>
                      </a:r>
                      <a:endParaRPr b="1" sz="1200">
                        <a:solidFill>
                          <a:schemeClr val="dk1"/>
                        </a:solidFill>
                        <a:latin typeface="Quicksand"/>
                        <a:ea typeface="Quicksand"/>
                        <a:cs typeface="Quicksand"/>
                        <a:sym typeface="Quicksand"/>
                      </a:endParaRPr>
                    </a:p>
                    <a:p>
                      <a:pPr indent="0" lvl="0" marL="0" rtl="0" algn="ctr">
                        <a:spcBef>
                          <a:spcPts val="0"/>
                        </a:spcBef>
                        <a:spcAft>
                          <a:spcPts val="0"/>
                        </a:spcAft>
                        <a:buNone/>
                      </a:pPr>
                      <a:r>
                        <a:rPr b="1" lang="en-GB" sz="1200">
                          <a:solidFill>
                            <a:schemeClr val="dk1"/>
                          </a:solidFill>
                          <a:latin typeface="Quicksand"/>
                          <a:ea typeface="Quicksand"/>
                          <a:cs typeface="Quicksand"/>
                          <a:sym typeface="Quicksand"/>
                        </a:rPr>
                        <a:t>frame</a:t>
                      </a:r>
                      <a:endParaRPr b="1" sz="1200">
                        <a:solidFill>
                          <a:schemeClr val="dk1"/>
                        </a:solidFill>
                        <a:latin typeface="Quicksand"/>
                        <a:ea typeface="Quicksand"/>
                        <a:cs typeface="Quicksand"/>
                        <a:sym typeface="Quicksand"/>
                      </a:endParaRPr>
                    </a:p>
                  </a:txBody>
                  <a:tcPr marT="134375" marB="134375" marR="106900" marL="106900" anchor="ctr">
                    <a:lnL cap="flat" cmpd="sng" w="19050">
                      <a:solidFill>
                        <a:srgbClr val="B6D7A8"/>
                      </a:solidFill>
                      <a:prstDash val="solid"/>
                      <a:round/>
                      <a:headEnd len="sm" w="sm" type="none"/>
                      <a:tailEnd len="sm" w="sm" type="none"/>
                    </a:lnL>
                    <a:lnR cap="flat" cmpd="sng" w="19050">
                      <a:solidFill>
                        <a:srgbClr val="B6D7A8"/>
                      </a:solidFill>
                      <a:prstDash val="solid"/>
                      <a:round/>
                      <a:headEnd len="sm" w="sm" type="none"/>
                      <a:tailEnd len="sm" w="sm" type="none"/>
                    </a:lnR>
                    <a:lnT cap="flat" cmpd="sng" w="19050">
                      <a:solidFill>
                        <a:srgbClr val="B6D7A8"/>
                      </a:solidFill>
                      <a:prstDash val="solid"/>
                      <a:round/>
                      <a:headEnd len="sm" w="sm" type="none"/>
                      <a:tailEnd len="sm" w="sm" type="none"/>
                    </a:lnT>
                    <a:lnB cap="flat" cmpd="sng" w="19050">
                      <a:solidFill>
                        <a:srgbClr val="B6D7A8"/>
                      </a:solidFill>
                      <a:prstDash val="solid"/>
                      <a:round/>
                      <a:headEnd len="sm" w="sm" type="none"/>
                      <a:tailEnd len="sm" w="sm" type="none"/>
                    </a:lnB>
                    <a:solidFill>
                      <a:srgbClr val="6AA84F"/>
                    </a:solidFill>
                  </a:tcPr>
                </a:tc>
                <a:tc>
                  <a:txBody>
                    <a:bodyPr/>
                    <a:lstStyle/>
                    <a:p>
                      <a:pPr indent="0" lvl="0" marL="0" rtl="0" algn="ctr">
                        <a:spcBef>
                          <a:spcPts val="0"/>
                        </a:spcBef>
                        <a:spcAft>
                          <a:spcPts val="0"/>
                        </a:spcAft>
                        <a:buNone/>
                      </a:pPr>
                      <a:r>
                        <a:rPr b="1" lang="en-GB">
                          <a:solidFill>
                            <a:schemeClr val="dk1"/>
                          </a:solidFill>
                          <a:latin typeface="Quicksand"/>
                          <a:ea typeface="Quicksand"/>
                          <a:cs typeface="Quicksand"/>
                          <a:sym typeface="Quicksand"/>
                        </a:rPr>
                        <a:t>Measure of Success</a:t>
                      </a:r>
                      <a:endParaRPr b="1">
                        <a:solidFill>
                          <a:schemeClr val="dk1"/>
                        </a:solidFill>
                        <a:latin typeface="Quicksand"/>
                        <a:ea typeface="Quicksand"/>
                        <a:cs typeface="Quicksand"/>
                        <a:sym typeface="Quicksand"/>
                      </a:endParaRPr>
                    </a:p>
                  </a:txBody>
                  <a:tcPr marT="134375" marB="134375" marR="106900" marL="106900" anchor="ctr">
                    <a:lnL cap="flat" cmpd="sng" w="19050">
                      <a:solidFill>
                        <a:srgbClr val="B6D7A8"/>
                      </a:solidFill>
                      <a:prstDash val="solid"/>
                      <a:round/>
                      <a:headEnd len="sm" w="sm" type="none"/>
                      <a:tailEnd len="sm" w="sm" type="none"/>
                    </a:lnL>
                    <a:lnR cap="flat" cmpd="sng" w="19050">
                      <a:solidFill>
                        <a:srgbClr val="B6D7A8"/>
                      </a:solidFill>
                      <a:prstDash val="solid"/>
                      <a:round/>
                      <a:headEnd len="sm" w="sm" type="none"/>
                      <a:tailEnd len="sm" w="sm" type="none"/>
                    </a:lnR>
                    <a:lnT cap="flat" cmpd="sng" w="19050">
                      <a:solidFill>
                        <a:srgbClr val="B6D7A8"/>
                      </a:solidFill>
                      <a:prstDash val="solid"/>
                      <a:round/>
                      <a:headEnd len="sm" w="sm" type="none"/>
                      <a:tailEnd len="sm" w="sm" type="none"/>
                    </a:lnT>
                    <a:lnB cap="flat" cmpd="sng" w="19050">
                      <a:solidFill>
                        <a:srgbClr val="B6D7A8"/>
                      </a:solidFill>
                      <a:prstDash val="solid"/>
                      <a:round/>
                      <a:headEnd len="sm" w="sm" type="none"/>
                      <a:tailEnd len="sm" w="sm" type="none"/>
                    </a:lnB>
                    <a:solidFill>
                      <a:srgbClr val="6AA84F"/>
                    </a:solidFill>
                  </a:tcPr>
                </a:tc>
              </a:tr>
              <a:tr h="1205050">
                <a:tc rowSpan="3">
                  <a:txBody>
                    <a:bodyPr/>
                    <a:lstStyle/>
                    <a:p>
                      <a:pPr indent="0" lvl="0" marL="0" rtl="0" algn="ctr">
                        <a:lnSpc>
                          <a:spcPct val="115000"/>
                        </a:lnSpc>
                        <a:spcBef>
                          <a:spcPts val="1200"/>
                        </a:spcBef>
                        <a:spcAft>
                          <a:spcPts val="1200"/>
                        </a:spcAft>
                        <a:buClr>
                          <a:schemeClr val="dk1"/>
                        </a:buClr>
                        <a:buSzPts val="1100"/>
                        <a:buFont typeface="Arial"/>
                        <a:buNone/>
                      </a:pPr>
                      <a:r>
                        <a:rPr lang="en-GB" sz="1900">
                          <a:solidFill>
                            <a:schemeClr val="dk1"/>
                          </a:solidFill>
                          <a:latin typeface="Quicksand"/>
                          <a:ea typeface="Quicksand"/>
                          <a:cs typeface="Quicksand"/>
                          <a:sym typeface="Quicksand"/>
                        </a:rPr>
                        <a:t>Utilise our local area - including Matauranga Māori concepts - to create meaningful learning experiences that strengthen ākonga connections with where they come from.</a:t>
                      </a:r>
                      <a:endParaRPr sz="1200">
                        <a:solidFill>
                          <a:schemeClr val="dk1"/>
                        </a:solidFill>
                        <a:latin typeface="Quicksand"/>
                        <a:ea typeface="Quicksand"/>
                        <a:cs typeface="Quicksand"/>
                        <a:sym typeface="Quicksand"/>
                      </a:endParaRPr>
                    </a:p>
                  </a:txBody>
                  <a:tcPr marT="134375" marB="134375" marR="106900" marL="106900">
                    <a:lnL cap="flat" cmpd="sng" w="19050">
                      <a:solidFill>
                        <a:srgbClr val="B6D7A8"/>
                      </a:solidFill>
                      <a:prstDash val="solid"/>
                      <a:round/>
                      <a:headEnd len="sm" w="sm" type="none"/>
                      <a:tailEnd len="sm" w="sm" type="none"/>
                    </a:lnL>
                    <a:lnR cap="flat" cmpd="sng" w="19050">
                      <a:solidFill>
                        <a:srgbClr val="B6D7A8"/>
                      </a:solidFill>
                      <a:prstDash val="solid"/>
                      <a:round/>
                      <a:headEnd len="sm" w="sm" type="none"/>
                      <a:tailEnd len="sm" w="sm" type="none"/>
                    </a:lnR>
                    <a:lnT cap="flat" cmpd="sng" w="19050">
                      <a:solidFill>
                        <a:srgbClr val="B6D7A8"/>
                      </a:solidFill>
                      <a:prstDash val="solid"/>
                      <a:round/>
                      <a:headEnd len="sm" w="sm" type="none"/>
                      <a:tailEnd len="sm" w="sm" type="none"/>
                    </a:lnT>
                    <a:lnB cap="flat" cmpd="sng" w="19050">
                      <a:solidFill>
                        <a:srgbClr val="B6D7A8"/>
                      </a:solidFill>
                      <a:prstDash val="solid"/>
                      <a:round/>
                      <a:headEnd len="sm" w="sm" type="none"/>
                      <a:tailEnd len="sm" w="sm" type="none"/>
                    </a:lnB>
                    <a:solidFill>
                      <a:srgbClr val="6AA84F"/>
                    </a:solidFill>
                  </a:tcPr>
                </a:tc>
                <a:tc>
                  <a:txBody>
                    <a:bodyPr/>
                    <a:lstStyle/>
                    <a:p>
                      <a:pPr indent="0" lvl="0" marL="0" rtl="0" algn="ctr">
                        <a:spcBef>
                          <a:spcPts val="0"/>
                        </a:spcBef>
                        <a:spcAft>
                          <a:spcPts val="0"/>
                        </a:spcAft>
                        <a:buNone/>
                      </a:pPr>
                      <a:r>
                        <a:rPr lang="en-GB">
                          <a:solidFill>
                            <a:schemeClr val="dk1"/>
                          </a:solidFill>
                          <a:latin typeface="Quicksand"/>
                          <a:ea typeface="Quicksand"/>
                          <a:cs typeface="Quicksand"/>
                          <a:sym typeface="Quicksand"/>
                        </a:rPr>
                        <a:t>Kaiako and leadership integrate the stories of Tikorangi and the Portland environment into inquiry topics where applicable.</a:t>
                      </a:r>
                      <a:endParaRPr>
                        <a:solidFill>
                          <a:schemeClr val="dk1"/>
                        </a:solidFill>
                        <a:latin typeface="Quicksand"/>
                        <a:ea typeface="Quicksand"/>
                        <a:cs typeface="Quicksand"/>
                        <a:sym typeface="Quicksand"/>
                      </a:endParaRPr>
                    </a:p>
                  </a:txBody>
                  <a:tcPr marT="134375" marB="134375" marR="106900" marL="106900">
                    <a:lnL cap="flat" cmpd="sng" w="19050">
                      <a:solidFill>
                        <a:srgbClr val="B6D7A8"/>
                      </a:solidFill>
                      <a:prstDash val="solid"/>
                      <a:round/>
                      <a:headEnd len="sm" w="sm" type="none"/>
                      <a:tailEnd len="sm" w="sm" type="none"/>
                    </a:lnL>
                    <a:lnR cap="flat" cmpd="sng" w="19050">
                      <a:solidFill>
                        <a:srgbClr val="B6D7A8"/>
                      </a:solidFill>
                      <a:prstDash val="solid"/>
                      <a:round/>
                      <a:headEnd len="sm" w="sm" type="none"/>
                      <a:tailEnd len="sm" w="sm" type="none"/>
                    </a:lnR>
                    <a:lnT cap="flat" cmpd="sng" w="19050">
                      <a:solidFill>
                        <a:srgbClr val="B6D7A8"/>
                      </a:solidFill>
                      <a:prstDash val="solid"/>
                      <a:round/>
                      <a:headEnd len="sm" w="sm" type="none"/>
                      <a:tailEnd len="sm" w="sm" type="none"/>
                    </a:lnT>
                    <a:lnB cap="flat" cmpd="sng" w="19050">
                      <a:solidFill>
                        <a:srgbClr val="B6D7A8"/>
                      </a:solidFill>
                      <a:prstDash val="solid"/>
                      <a:round/>
                      <a:headEnd len="sm" w="sm" type="none"/>
                      <a:tailEnd len="sm" w="sm" type="none"/>
                    </a:lnB>
                    <a:solidFill>
                      <a:srgbClr val="6AA84F"/>
                    </a:solidFill>
                  </a:tcPr>
                </a:tc>
                <a:tc>
                  <a:txBody>
                    <a:bodyPr/>
                    <a:lstStyle/>
                    <a:p>
                      <a:pPr indent="0" lvl="0" marL="0" rtl="0" algn="ctr">
                        <a:spcBef>
                          <a:spcPts val="0"/>
                        </a:spcBef>
                        <a:spcAft>
                          <a:spcPts val="0"/>
                        </a:spcAft>
                        <a:buNone/>
                      </a:pPr>
                      <a:r>
                        <a:rPr lang="en-GB">
                          <a:solidFill>
                            <a:schemeClr val="dk1"/>
                          </a:solidFill>
                          <a:latin typeface="Quicksand"/>
                          <a:ea typeface="Quicksand"/>
                          <a:cs typeface="Quicksand"/>
                          <a:sym typeface="Quicksand"/>
                        </a:rPr>
                        <a:t>Kaiako</a:t>
                      </a:r>
                      <a:endParaRPr>
                        <a:solidFill>
                          <a:schemeClr val="dk1"/>
                        </a:solidFill>
                        <a:latin typeface="Quicksand"/>
                        <a:ea typeface="Quicksand"/>
                        <a:cs typeface="Quicksand"/>
                        <a:sym typeface="Quicksand"/>
                      </a:endParaRPr>
                    </a:p>
                  </a:txBody>
                  <a:tcPr marT="134375" marB="134375" marR="106900" marL="106900">
                    <a:lnL cap="flat" cmpd="sng" w="19050">
                      <a:solidFill>
                        <a:srgbClr val="B6D7A8"/>
                      </a:solidFill>
                      <a:prstDash val="solid"/>
                      <a:round/>
                      <a:headEnd len="sm" w="sm" type="none"/>
                      <a:tailEnd len="sm" w="sm" type="none"/>
                    </a:lnL>
                    <a:lnR cap="flat" cmpd="sng" w="19050">
                      <a:solidFill>
                        <a:srgbClr val="B6D7A8"/>
                      </a:solidFill>
                      <a:prstDash val="solid"/>
                      <a:round/>
                      <a:headEnd len="sm" w="sm" type="none"/>
                      <a:tailEnd len="sm" w="sm" type="none"/>
                    </a:lnR>
                    <a:lnT cap="flat" cmpd="sng" w="19050">
                      <a:solidFill>
                        <a:srgbClr val="B6D7A8"/>
                      </a:solidFill>
                      <a:prstDash val="solid"/>
                      <a:round/>
                      <a:headEnd len="sm" w="sm" type="none"/>
                      <a:tailEnd len="sm" w="sm" type="none"/>
                    </a:lnT>
                    <a:lnB cap="flat" cmpd="sng" w="19050">
                      <a:solidFill>
                        <a:srgbClr val="B6D7A8"/>
                      </a:solidFill>
                      <a:prstDash val="solid"/>
                      <a:round/>
                      <a:headEnd len="sm" w="sm" type="none"/>
                      <a:tailEnd len="sm" w="sm" type="none"/>
                    </a:lnB>
                    <a:solidFill>
                      <a:srgbClr val="6AA84F"/>
                    </a:solidFill>
                  </a:tcPr>
                </a:tc>
                <a:tc>
                  <a:txBody>
                    <a:bodyPr/>
                    <a:lstStyle/>
                    <a:p>
                      <a:pPr indent="0" lvl="0" marL="0" rtl="0" algn="ctr">
                        <a:spcBef>
                          <a:spcPts val="0"/>
                        </a:spcBef>
                        <a:spcAft>
                          <a:spcPts val="0"/>
                        </a:spcAft>
                        <a:buNone/>
                      </a:pPr>
                      <a:r>
                        <a:t/>
                      </a:r>
                      <a:endParaRPr>
                        <a:solidFill>
                          <a:schemeClr val="dk1"/>
                        </a:solidFill>
                        <a:latin typeface="Quicksand"/>
                        <a:ea typeface="Quicksand"/>
                        <a:cs typeface="Quicksand"/>
                        <a:sym typeface="Quicksand"/>
                      </a:endParaRPr>
                    </a:p>
                  </a:txBody>
                  <a:tcPr marT="134375" marB="134375" marR="106900" marL="106900">
                    <a:lnL cap="flat" cmpd="sng" w="19050">
                      <a:solidFill>
                        <a:srgbClr val="B6D7A8"/>
                      </a:solidFill>
                      <a:prstDash val="solid"/>
                      <a:round/>
                      <a:headEnd len="sm" w="sm" type="none"/>
                      <a:tailEnd len="sm" w="sm" type="none"/>
                    </a:lnL>
                    <a:lnR cap="flat" cmpd="sng" w="19050">
                      <a:solidFill>
                        <a:srgbClr val="B6D7A8"/>
                      </a:solidFill>
                      <a:prstDash val="solid"/>
                      <a:round/>
                      <a:headEnd len="sm" w="sm" type="none"/>
                      <a:tailEnd len="sm" w="sm" type="none"/>
                    </a:lnR>
                    <a:lnT cap="flat" cmpd="sng" w="19050">
                      <a:solidFill>
                        <a:srgbClr val="B6D7A8"/>
                      </a:solidFill>
                      <a:prstDash val="solid"/>
                      <a:round/>
                      <a:headEnd len="sm" w="sm" type="none"/>
                      <a:tailEnd len="sm" w="sm" type="none"/>
                    </a:lnT>
                    <a:lnB cap="flat" cmpd="sng" w="19050">
                      <a:solidFill>
                        <a:srgbClr val="B6D7A8"/>
                      </a:solidFill>
                      <a:prstDash val="solid"/>
                      <a:round/>
                      <a:headEnd len="sm" w="sm" type="none"/>
                      <a:tailEnd len="sm" w="sm" type="none"/>
                    </a:lnB>
                    <a:solidFill>
                      <a:srgbClr val="6AA84F"/>
                    </a:solidFill>
                  </a:tcPr>
                </a:tc>
                <a:tc>
                  <a:txBody>
                    <a:bodyPr/>
                    <a:lstStyle/>
                    <a:p>
                      <a:pPr indent="0" lvl="0" marL="0" rtl="0" algn="ctr">
                        <a:spcBef>
                          <a:spcPts val="0"/>
                        </a:spcBef>
                        <a:spcAft>
                          <a:spcPts val="0"/>
                        </a:spcAft>
                        <a:buNone/>
                      </a:pPr>
                      <a:r>
                        <a:rPr lang="en-GB">
                          <a:solidFill>
                            <a:schemeClr val="dk1"/>
                          </a:solidFill>
                          <a:latin typeface="Quicksand"/>
                          <a:ea typeface="Quicksand"/>
                          <a:cs typeface="Quicksand"/>
                          <a:sym typeface="Quicksand"/>
                        </a:rPr>
                        <a:t>Term 1-4</a:t>
                      </a:r>
                      <a:endParaRPr>
                        <a:solidFill>
                          <a:schemeClr val="dk1"/>
                        </a:solidFill>
                        <a:latin typeface="Quicksand"/>
                        <a:ea typeface="Quicksand"/>
                        <a:cs typeface="Quicksand"/>
                        <a:sym typeface="Quicksand"/>
                      </a:endParaRPr>
                    </a:p>
                  </a:txBody>
                  <a:tcPr marT="134375" marB="134375" marR="106900" marL="106900">
                    <a:lnL cap="flat" cmpd="sng" w="19050">
                      <a:solidFill>
                        <a:srgbClr val="B6D7A8"/>
                      </a:solidFill>
                      <a:prstDash val="solid"/>
                      <a:round/>
                      <a:headEnd len="sm" w="sm" type="none"/>
                      <a:tailEnd len="sm" w="sm" type="none"/>
                    </a:lnL>
                    <a:lnR cap="flat" cmpd="sng" w="19050">
                      <a:solidFill>
                        <a:srgbClr val="B6D7A8"/>
                      </a:solidFill>
                      <a:prstDash val="solid"/>
                      <a:round/>
                      <a:headEnd len="sm" w="sm" type="none"/>
                      <a:tailEnd len="sm" w="sm" type="none"/>
                    </a:lnR>
                    <a:lnT cap="flat" cmpd="sng" w="19050">
                      <a:solidFill>
                        <a:srgbClr val="B6D7A8"/>
                      </a:solidFill>
                      <a:prstDash val="solid"/>
                      <a:round/>
                      <a:headEnd len="sm" w="sm" type="none"/>
                      <a:tailEnd len="sm" w="sm" type="none"/>
                    </a:lnT>
                    <a:lnB cap="flat" cmpd="sng" w="19050">
                      <a:solidFill>
                        <a:srgbClr val="B6D7A8"/>
                      </a:solidFill>
                      <a:prstDash val="solid"/>
                      <a:round/>
                      <a:headEnd len="sm" w="sm" type="none"/>
                      <a:tailEnd len="sm" w="sm" type="none"/>
                    </a:lnB>
                    <a:solidFill>
                      <a:srgbClr val="6AA84F"/>
                    </a:solidFill>
                  </a:tcPr>
                </a:tc>
                <a:tc>
                  <a:txBody>
                    <a:bodyPr/>
                    <a:lstStyle/>
                    <a:p>
                      <a:pPr indent="0" lvl="0" marL="0" rtl="0" algn="ctr">
                        <a:spcBef>
                          <a:spcPts val="0"/>
                        </a:spcBef>
                        <a:spcAft>
                          <a:spcPts val="0"/>
                        </a:spcAft>
                        <a:buClr>
                          <a:schemeClr val="dk1"/>
                        </a:buClr>
                        <a:buSzPts val="1100"/>
                        <a:buFont typeface="Arial"/>
                        <a:buNone/>
                      </a:pPr>
                      <a:r>
                        <a:rPr lang="en-GB">
                          <a:solidFill>
                            <a:schemeClr val="dk1"/>
                          </a:solidFill>
                          <a:latin typeface="Quicksand"/>
                          <a:ea typeface="Quicksand"/>
                          <a:cs typeface="Quicksand"/>
                          <a:sym typeface="Quicksand"/>
                        </a:rPr>
                        <a:t>100% of inquiry units feature a "Local Link" (e.g., local geology in Science, local icons in The Arts).</a:t>
                      </a:r>
                      <a:endParaRPr>
                        <a:solidFill>
                          <a:schemeClr val="dk1"/>
                        </a:solidFill>
                        <a:latin typeface="Quicksand"/>
                        <a:ea typeface="Quicksand"/>
                        <a:cs typeface="Quicksand"/>
                        <a:sym typeface="Quicksand"/>
                      </a:endParaRPr>
                    </a:p>
                  </a:txBody>
                  <a:tcPr marT="134375" marB="134375" marR="106900" marL="106900">
                    <a:lnL cap="flat" cmpd="sng" w="19050">
                      <a:solidFill>
                        <a:srgbClr val="B6D7A8"/>
                      </a:solidFill>
                      <a:prstDash val="solid"/>
                      <a:round/>
                      <a:headEnd len="sm" w="sm" type="none"/>
                      <a:tailEnd len="sm" w="sm" type="none"/>
                    </a:lnL>
                    <a:lnR cap="flat" cmpd="sng" w="19050">
                      <a:solidFill>
                        <a:srgbClr val="B6D7A8"/>
                      </a:solidFill>
                      <a:prstDash val="solid"/>
                      <a:round/>
                      <a:headEnd len="sm" w="sm" type="none"/>
                      <a:tailEnd len="sm" w="sm" type="none"/>
                    </a:lnR>
                    <a:lnT cap="flat" cmpd="sng" w="19050">
                      <a:solidFill>
                        <a:srgbClr val="B6D7A8"/>
                      </a:solidFill>
                      <a:prstDash val="solid"/>
                      <a:round/>
                      <a:headEnd len="sm" w="sm" type="none"/>
                      <a:tailEnd len="sm" w="sm" type="none"/>
                    </a:lnT>
                    <a:lnB cap="flat" cmpd="sng" w="19050">
                      <a:solidFill>
                        <a:srgbClr val="B6D7A8"/>
                      </a:solidFill>
                      <a:prstDash val="solid"/>
                      <a:round/>
                      <a:headEnd len="sm" w="sm" type="none"/>
                      <a:tailEnd len="sm" w="sm" type="none"/>
                    </a:lnB>
                    <a:solidFill>
                      <a:srgbClr val="6AA84F"/>
                    </a:solidFill>
                  </a:tcPr>
                </a:tc>
              </a:tr>
              <a:tr h="1051775">
                <a:tc vMerge="1"/>
                <a:tc>
                  <a:txBody>
                    <a:bodyPr/>
                    <a:lstStyle/>
                    <a:p>
                      <a:pPr indent="0" lvl="0" marL="0" rtl="0" algn="ctr">
                        <a:spcBef>
                          <a:spcPts val="0"/>
                        </a:spcBef>
                        <a:spcAft>
                          <a:spcPts val="0"/>
                        </a:spcAft>
                        <a:buNone/>
                      </a:pPr>
                      <a:r>
                        <a:rPr lang="en-GB">
                          <a:solidFill>
                            <a:schemeClr val="dk1"/>
                          </a:solidFill>
                          <a:latin typeface="Quicksand"/>
                          <a:ea typeface="Quicksand"/>
                          <a:cs typeface="Quicksand"/>
                          <a:sym typeface="Quicksand"/>
                        </a:rPr>
                        <a:t>Implement a school-wide Inquiry model that blends Science, Social Sciences, and Technology through a Mātauranga Māori lens</a:t>
                      </a:r>
                      <a:endParaRPr>
                        <a:solidFill>
                          <a:schemeClr val="dk1"/>
                        </a:solidFill>
                        <a:latin typeface="Quicksand"/>
                        <a:ea typeface="Quicksand"/>
                        <a:cs typeface="Quicksand"/>
                        <a:sym typeface="Quicksand"/>
                      </a:endParaRPr>
                    </a:p>
                  </a:txBody>
                  <a:tcPr marT="134375" marB="134375" marR="106900" marL="106900">
                    <a:lnL cap="flat" cmpd="sng" w="19050">
                      <a:solidFill>
                        <a:srgbClr val="B6D7A8"/>
                      </a:solidFill>
                      <a:prstDash val="solid"/>
                      <a:round/>
                      <a:headEnd len="sm" w="sm" type="none"/>
                      <a:tailEnd len="sm" w="sm" type="none"/>
                    </a:lnL>
                    <a:lnR cap="flat" cmpd="sng" w="19050">
                      <a:solidFill>
                        <a:srgbClr val="B6D7A8"/>
                      </a:solidFill>
                      <a:prstDash val="solid"/>
                      <a:round/>
                      <a:headEnd len="sm" w="sm" type="none"/>
                      <a:tailEnd len="sm" w="sm" type="none"/>
                    </a:lnR>
                    <a:lnT cap="flat" cmpd="sng" w="19050">
                      <a:solidFill>
                        <a:srgbClr val="B6D7A8"/>
                      </a:solidFill>
                      <a:prstDash val="solid"/>
                      <a:round/>
                      <a:headEnd len="sm" w="sm" type="none"/>
                      <a:tailEnd len="sm" w="sm" type="none"/>
                    </a:lnT>
                    <a:lnB cap="flat" cmpd="sng" w="19050">
                      <a:solidFill>
                        <a:srgbClr val="B6D7A8"/>
                      </a:solidFill>
                      <a:prstDash val="solid"/>
                      <a:round/>
                      <a:headEnd len="sm" w="sm" type="none"/>
                      <a:tailEnd len="sm" w="sm" type="none"/>
                    </a:lnB>
                    <a:solidFill>
                      <a:srgbClr val="6AA84F"/>
                    </a:solidFill>
                  </a:tcPr>
                </a:tc>
                <a:tc>
                  <a:txBody>
                    <a:bodyPr/>
                    <a:lstStyle/>
                    <a:p>
                      <a:pPr indent="0" lvl="0" marL="0" rtl="0" algn="ctr">
                        <a:spcBef>
                          <a:spcPts val="0"/>
                        </a:spcBef>
                        <a:spcAft>
                          <a:spcPts val="0"/>
                        </a:spcAft>
                        <a:buNone/>
                      </a:pPr>
                      <a:r>
                        <a:rPr lang="en-GB">
                          <a:solidFill>
                            <a:schemeClr val="dk1"/>
                          </a:solidFill>
                          <a:latin typeface="Quicksand"/>
                          <a:ea typeface="Quicksand"/>
                          <a:cs typeface="Quicksand"/>
                          <a:sym typeface="Quicksand"/>
                        </a:rPr>
                        <a:t>Leadership</a:t>
                      </a:r>
                      <a:endParaRPr>
                        <a:solidFill>
                          <a:schemeClr val="dk1"/>
                        </a:solidFill>
                        <a:latin typeface="Quicksand"/>
                        <a:ea typeface="Quicksand"/>
                        <a:cs typeface="Quicksand"/>
                        <a:sym typeface="Quicksand"/>
                      </a:endParaRPr>
                    </a:p>
                    <a:p>
                      <a:pPr indent="0" lvl="0" marL="0" rtl="0" algn="ctr">
                        <a:spcBef>
                          <a:spcPts val="0"/>
                        </a:spcBef>
                        <a:spcAft>
                          <a:spcPts val="0"/>
                        </a:spcAft>
                        <a:buNone/>
                      </a:pPr>
                      <a:r>
                        <a:rPr lang="en-GB">
                          <a:solidFill>
                            <a:schemeClr val="dk1"/>
                          </a:solidFill>
                          <a:latin typeface="Quicksand"/>
                          <a:ea typeface="Quicksand"/>
                          <a:cs typeface="Quicksand"/>
                          <a:sym typeface="Quicksand"/>
                        </a:rPr>
                        <a:t>Kaiako</a:t>
                      </a:r>
                      <a:endParaRPr>
                        <a:solidFill>
                          <a:schemeClr val="dk1"/>
                        </a:solidFill>
                        <a:latin typeface="Quicksand"/>
                        <a:ea typeface="Quicksand"/>
                        <a:cs typeface="Quicksand"/>
                        <a:sym typeface="Quicksand"/>
                      </a:endParaRPr>
                    </a:p>
                  </a:txBody>
                  <a:tcPr marT="134375" marB="134375" marR="106900" marL="106900">
                    <a:lnL cap="flat" cmpd="sng" w="19050">
                      <a:solidFill>
                        <a:srgbClr val="B6D7A8"/>
                      </a:solidFill>
                      <a:prstDash val="solid"/>
                      <a:round/>
                      <a:headEnd len="sm" w="sm" type="none"/>
                      <a:tailEnd len="sm" w="sm" type="none"/>
                    </a:lnL>
                    <a:lnR cap="flat" cmpd="sng" w="19050">
                      <a:solidFill>
                        <a:srgbClr val="B6D7A8"/>
                      </a:solidFill>
                      <a:prstDash val="solid"/>
                      <a:round/>
                      <a:headEnd len="sm" w="sm" type="none"/>
                      <a:tailEnd len="sm" w="sm" type="none"/>
                    </a:lnR>
                    <a:lnT cap="flat" cmpd="sng" w="19050">
                      <a:solidFill>
                        <a:srgbClr val="B6D7A8"/>
                      </a:solidFill>
                      <a:prstDash val="solid"/>
                      <a:round/>
                      <a:headEnd len="sm" w="sm" type="none"/>
                      <a:tailEnd len="sm" w="sm" type="none"/>
                    </a:lnT>
                    <a:lnB cap="flat" cmpd="sng" w="19050">
                      <a:solidFill>
                        <a:srgbClr val="B6D7A8"/>
                      </a:solidFill>
                      <a:prstDash val="solid"/>
                      <a:round/>
                      <a:headEnd len="sm" w="sm" type="none"/>
                      <a:tailEnd len="sm" w="sm" type="none"/>
                    </a:lnB>
                    <a:solidFill>
                      <a:srgbClr val="6AA84F"/>
                    </a:solidFill>
                  </a:tcPr>
                </a:tc>
                <a:tc>
                  <a:txBody>
                    <a:bodyPr/>
                    <a:lstStyle/>
                    <a:p>
                      <a:pPr indent="0" lvl="0" marL="0" rtl="0" algn="ctr">
                        <a:spcBef>
                          <a:spcPts val="0"/>
                        </a:spcBef>
                        <a:spcAft>
                          <a:spcPts val="0"/>
                        </a:spcAft>
                        <a:buNone/>
                      </a:pPr>
                      <a:r>
                        <a:t/>
                      </a:r>
                      <a:endParaRPr>
                        <a:solidFill>
                          <a:schemeClr val="dk1"/>
                        </a:solidFill>
                        <a:latin typeface="Quicksand"/>
                        <a:ea typeface="Quicksand"/>
                        <a:cs typeface="Quicksand"/>
                        <a:sym typeface="Quicksand"/>
                      </a:endParaRPr>
                    </a:p>
                  </a:txBody>
                  <a:tcPr marT="134375" marB="134375" marR="106900" marL="106900">
                    <a:lnL cap="flat" cmpd="sng" w="19050">
                      <a:solidFill>
                        <a:srgbClr val="B6D7A8"/>
                      </a:solidFill>
                      <a:prstDash val="solid"/>
                      <a:round/>
                      <a:headEnd len="sm" w="sm" type="none"/>
                      <a:tailEnd len="sm" w="sm" type="none"/>
                    </a:lnL>
                    <a:lnR cap="flat" cmpd="sng" w="19050">
                      <a:solidFill>
                        <a:srgbClr val="B6D7A8"/>
                      </a:solidFill>
                      <a:prstDash val="solid"/>
                      <a:round/>
                      <a:headEnd len="sm" w="sm" type="none"/>
                      <a:tailEnd len="sm" w="sm" type="none"/>
                    </a:lnR>
                    <a:lnT cap="flat" cmpd="sng" w="19050">
                      <a:solidFill>
                        <a:srgbClr val="B6D7A8"/>
                      </a:solidFill>
                      <a:prstDash val="solid"/>
                      <a:round/>
                      <a:headEnd len="sm" w="sm" type="none"/>
                      <a:tailEnd len="sm" w="sm" type="none"/>
                    </a:lnT>
                    <a:lnB cap="flat" cmpd="sng" w="19050">
                      <a:solidFill>
                        <a:srgbClr val="B6D7A8"/>
                      </a:solidFill>
                      <a:prstDash val="solid"/>
                      <a:round/>
                      <a:headEnd len="sm" w="sm" type="none"/>
                      <a:tailEnd len="sm" w="sm" type="none"/>
                    </a:lnB>
                    <a:solidFill>
                      <a:srgbClr val="6AA84F"/>
                    </a:solidFill>
                  </a:tcPr>
                </a:tc>
                <a:tc>
                  <a:txBody>
                    <a:bodyPr/>
                    <a:lstStyle/>
                    <a:p>
                      <a:pPr indent="0" lvl="0" marL="0" rtl="0" algn="ctr">
                        <a:spcBef>
                          <a:spcPts val="0"/>
                        </a:spcBef>
                        <a:spcAft>
                          <a:spcPts val="0"/>
                        </a:spcAft>
                        <a:buNone/>
                      </a:pPr>
                      <a:r>
                        <a:rPr lang="en-GB">
                          <a:solidFill>
                            <a:schemeClr val="dk1"/>
                          </a:solidFill>
                          <a:latin typeface="Quicksand"/>
                          <a:ea typeface="Quicksand"/>
                          <a:cs typeface="Quicksand"/>
                          <a:sym typeface="Quicksand"/>
                        </a:rPr>
                        <a:t>Term 1-4</a:t>
                      </a:r>
                      <a:endParaRPr>
                        <a:solidFill>
                          <a:schemeClr val="dk1"/>
                        </a:solidFill>
                        <a:latin typeface="Quicksand"/>
                        <a:ea typeface="Quicksand"/>
                        <a:cs typeface="Quicksand"/>
                        <a:sym typeface="Quicksand"/>
                      </a:endParaRPr>
                    </a:p>
                  </a:txBody>
                  <a:tcPr marT="134375" marB="134375" marR="106900" marL="106900">
                    <a:lnL cap="flat" cmpd="sng" w="19050">
                      <a:solidFill>
                        <a:srgbClr val="B6D7A8"/>
                      </a:solidFill>
                      <a:prstDash val="solid"/>
                      <a:round/>
                      <a:headEnd len="sm" w="sm" type="none"/>
                      <a:tailEnd len="sm" w="sm" type="none"/>
                    </a:lnL>
                    <a:lnR cap="flat" cmpd="sng" w="19050">
                      <a:solidFill>
                        <a:srgbClr val="B6D7A8"/>
                      </a:solidFill>
                      <a:prstDash val="solid"/>
                      <a:round/>
                      <a:headEnd len="sm" w="sm" type="none"/>
                      <a:tailEnd len="sm" w="sm" type="none"/>
                    </a:lnR>
                    <a:lnT cap="flat" cmpd="sng" w="19050">
                      <a:solidFill>
                        <a:srgbClr val="B6D7A8"/>
                      </a:solidFill>
                      <a:prstDash val="solid"/>
                      <a:round/>
                      <a:headEnd len="sm" w="sm" type="none"/>
                      <a:tailEnd len="sm" w="sm" type="none"/>
                    </a:lnT>
                    <a:lnB cap="flat" cmpd="sng" w="19050">
                      <a:solidFill>
                        <a:srgbClr val="B6D7A8"/>
                      </a:solidFill>
                      <a:prstDash val="solid"/>
                      <a:round/>
                      <a:headEnd len="sm" w="sm" type="none"/>
                      <a:tailEnd len="sm" w="sm" type="none"/>
                    </a:lnB>
                    <a:solidFill>
                      <a:srgbClr val="6AA84F"/>
                    </a:solidFill>
                  </a:tcPr>
                </a:tc>
                <a:tc>
                  <a:txBody>
                    <a:bodyPr/>
                    <a:lstStyle/>
                    <a:p>
                      <a:pPr indent="0" lvl="0" marL="0" rtl="0" algn="ctr">
                        <a:spcBef>
                          <a:spcPts val="0"/>
                        </a:spcBef>
                        <a:spcAft>
                          <a:spcPts val="0"/>
                        </a:spcAft>
                        <a:buNone/>
                      </a:pPr>
                      <a:r>
                        <a:rPr lang="en-GB">
                          <a:solidFill>
                            <a:schemeClr val="dk1"/>
                          </a:solidFill>
                          <a:latin typeface="Quicksand"/>
                          <a:ea typeface="Quicksand"/>
                          <a:cs typeface="Quicksand"/>
                          <a:sym typeface="Quicksand"/>
                        </a:rPr>
                        <a:t>Ākonga demonstrate "high-level thinking" by connecting classroom concepts to local real-world issues.</a:t>
                      </a:r>
                      <a:endParaRPr>
                        <a:solidFill>
                          <a:schemeClr val="dk1"/>
                        </a:solidFill>
                        <a:latin typeface="Quicksand"/>
                        <a:ea typeface="Quicksand"/>
                        <a:cs typeface="Quicksand"/>
                        <a:sym typeface="Quicksand"/>
                      </a:endParaRPr>
                    </a:p>
                  </a:txBody>
                  <a:tcPr marT="134375" marB="134375" marR="106900" marL="106900">
                    <a:lnL cap="flat" cmpd="sng" w="19050">
                      <a:solidFill>
                        <a:srgbClr val="B6D7A8"/>
                      </a:solidFill>
                      <a:prstDash val="solid"/>
                      <a:round/>
                      <a:headEnd len="sm" w="sm" type="none"/>
                      <a:tailEnd len="sm" w="sm" type="none"/>
                    </a:lnL>
                    <a:lnR cap="flat" cmpd="sng" w="19050">
                      <a:solidFill>
                        <a:srgbClr val="B6D7A8"/>
                      </a:solidFill>
                      <a:prstDash val="solid"/>
                      <a:round/>
                      <a:headEnd len="sm" w="sm" type="none"/>
                      <a:tailEnd len="sm" w="sm" type="none"/>
                    </a:lnR>
                    <a:lnT cap="flat" cmpd="sng" w="19050">
                      <a:solidFill>
                        <a:srgbClr val="B6D7A8"/>
                      </a:solidFill>
                      <a:prstDash val="solid"/>
                      <a:round/>
                      <a:headEnd len="sm" w="sm" type="none"/>
                      <a:tailEnd len="sm" w="sm" type="none"/>
                    </a:lnT>
                    <a:lnB cap="flat" cmpd="sng" w="19050">
                      <a:solidFill>
                        <a:srgbClr val="B6D7A8"/>
                      </a:solidFill>
                      <a:prstDash val="solid"/>
                      <a:round/>
                      <a:headEnd len="sm" w="sm" type="none"/>
                      <a:tailEnd len="sm" w="sm" type="none"/>
                    </a:lnB>
                    <a:solidFill>
                      <a:srgbClr val="6AA84F"/>
                    </a:solidFill>
                  </a:tcPr>
                </a:tc>
              </a:tr>
              <a:tr h="1051775">
                <a:tc vMerge="1"/>
                <a:tc>
                  <a:txBody>
                    <a:bodyPr/>
                    <a:lstStyle/>
                    <a:p>
                      <a:pPr indent="0" lvl="0" marL="0" rtl="0" algn="ctr">
                        <a:spcBef>
                          <a:spcPts val="0"/>
                        </a:spcBef>
                        <a:spcAft>
                          <a:spcPts val="0"/>
                        </a:spcAft>
                        <a:buNone/>
                      </a:pPr>
                      <a:r>
                        <a:rPr lang="en-GB">
                          <a:solidFill>
                            <a:schemeClr val="dk1"/>
                          </a:solidFill>
                          <a:latin typeface="Quicksand"/>
                          <a:ea typeface="Quicksand"/>
                          <a:cs typeface="Quicksand"/>
                          <a:sym typeface="Quicksand"/>
                        </a:rPr>
                        <a:t>Work with local kaumātua or knowledge holders to ensure that Māori concepts (like Mahinga Kai or Maramataka) are taught authentically and respectfully.</a:t>
                      </a:r>
                      <a:endParaRPr>
                        <a:solidFill>
                          <a:schemeClr val="dk1"/>
                        </a:solidFill>
                        <a:latin typeface="Quicksand"/>
                        <a:ea typeface="Quicksand"/>
                        <a:cs typeface="Quicksand"/>
                        <a:sym typeface="Quicksand"/>
                      </a:endParaRPr>
                    </a:p>
                  </a:txBody>
                  <a:tcPr marT="134375" marB="134375" marR="106900" marL="106900">
                    <a:lnL cap="flat" cmpd="sng" w="19050">
                      <a:solidFill>
                        <a:srgbClr val="B6D7A8"/>
                      </a:solidFill>
                      <a:prstDash val="solid"/>
                      <a:round/>
                      <a:headEnd len="sm" w="sm" type="none"/>
                      <a:tailEnd len="sm" w="sm" type="none"/>
                    </a:lnL>
                    <a:lnR cap="flat" cmpd="sng" w="19050">
                      <a:solidFill>
                        <a:srgbClr val="B6D7A8"/>
                      </a:solidFill>
                      <a:prstDash val="solid"/>
                      <a:round/>
                      <a:headEnd len="sm" w="sm" type="none"/>
                      <a:tailEnd len="sm" w="sm" type="none"/>
                    </a:lnR>
                    <a:lnT cap="flat" cmpd="sng" w="19050">
                      <a:solidFill>
                        <a:srgbClr val="B6D7A8"/>
                      </a:solidFill>
                      <a:prstDash val="solid"/>
                      <a:round/>
                      <a:headEnd len="sm" w="sm" type="none"/>
                      <a:tailEnd len="sm" w="sm" type="none"/>
                    </a:lnT>
                    <a:lnB cap="flat" cmpd="sng" w="19050">
                      <a:solidFill>
                        <a:srgbClr val="B6D7A8"/>
                      </a:solidFill>
                      <a:prstDash val="solid"/>
                      <a:round/>
                      <a:headEnd len="sm" w="sm" type="none"/>
                      <a:tailEnd len="sm" w="sm" type="none"/>
                    </a:lnB>
                    <a:solidFill>
                      <a:srgbClr val="6AA84F"/>
                    </a:solidFill>
                  </a:tcPr>
                </a:tc>
                <a:tc>
                  <a:txBody>
                    <a:bodyPr/>
                    <a:lstStyle/>
                    <a:p>
                      <a:pPr indent="0" lvl="0" marL="0" rtl="0" algn="ctr">
                        <a:spcBef>
                          <a:spcPts val="0"/>
                        </a:spcBef>
                        <a:spcAft>
                          <a:spcPts val="0"/>
                        </a:spcAft>
                        <a:buNone/>
                      </a:pPr>
                      <a:r>
                        <a:rPr lang="en-GB">
                          <a:solidFill>
                            <a:schemeClr val="dk1"/>
                          </a:solidFill>
                          <a:latin typeface="Quicksand"/>
                          <a:ea typeface="Quicksand"/>
                          <a:cs typeface="Quicksand"/>
                          <a:sym typeface="Quicksand"/>
                        </a:rPr>
                        <a:t>Leadership</a:t>
                      </a:r>
                      <a:endParaRPr>
                        <a:solidFill>
                          <a:schemeClr val="dk1"/>
                        </a:solidFill>
                        <a:latin typeface="Quicksand"/>
                        <a:ea typeface="Quicksand"/>
                        <a:cs typeface="Quicksand"/>
                        <a:sym typeface="Quicksand"/>
                      </a:endParaRPr>
                    </a:p>
                    <a:p>
                      <a:pPr indent="0" lvl="0" marL="0" rtl="0" algn="ctr">
                        <a:spcBef>
                          <a:spcPts val="0"/>
                        </a:spcBef>
                        <a:spcAft>
                          <a:spcPts val="0"/>
                        </a:spcAft>
                        <a:buNone/>
                      </a:pPr>
                      <a:r>
                        <a:rPr lang="en-GB">
                          <a:solidFill>
                            <a:schemeClr val="dk1"/>
                          </a:solidFill>
                          <a:latin typeface="Quicksand"/>
                          <a:ea typeface="Quicksand"/>
                          <a:cs typeface="Quicksand"/>
                          <a:sym typeface="Quicksand"/>
                        </a:rPr>
                        <a:t>Unit Holder</a:t>
                      </a:r>
                      <a:endParaRPr>
                        <a:solidFill>
                          <a:schemeClr val="dk1"/>
                        </a:solidFill>
                        <a:latin typeface="Quicksand"/>
                        <a:ea typeface="Quicksand"/>
                        <a:cs typeface="Quicksand"/>
                        <a:sym typeface="Quicksand"/>
                      </a:endParaRPr>
                    </a:p>
                    <a:p>
                      <a:pPr indent="0" lvl="0" marL="0" rtl="0" algn="ctr">
                        <a:spcBef>
                          <a:spcPts val="0"/>
                        </a:spcBef>
                        <a:spcAft>
                          <a:spcPts val="0"/>
                        </a:spcAft>
                        <a:buNone/>
                      </a:pPr>
                      <a:r>
                        <a:rPr lang="en-GB">
                          <a:solidFill>
                            <a:schemeClr val="dk1"/>
                          </a:solidFill>
                          <a:latin typeface="Quicksand"/>
                          <a:ea typeface="Quicksand"/>
                          <a:cs typeface="Quicksand"/>
                          <a:sym typeface="Quicksand"/>
                        </a:rPr>
                        <a:t>Kaiako</a:t>
                      </a:r>
                      <a:endParaRPr>
                        <a:solidFill>
                          <a:schemeClr val="dk1"/>
                        </a:solidFill>
                        <a:latin typeface="Quicksand"/>
                        <a:ea typeface="Quicksand"/>
                        <a:cs typeface="Quicksand"/>
                        <a:sym typeface="Quicksand"/>
                      </a:endParaRPr>
                    </a:p>
                  </a:txBody>
                  <a:tcPr marT="134375" marB="134375" marR="106900" marL="106900">
                    <a:lnL cap="flat" cmpd="sng" w="19050">
                      <a:solidFill>
                        <a:srgbClr val="B6D7A8"/>
                      </a:solidFill>
                      <a:prstDash val="solid"/>
                      <a:round/>
                      <a:headEnd len="sm" w="sm" type="none"/>
                      <a:tailEnd len="sm" w="sm" type="none"/>
                    </a:lnL>
                    <a:lnR cap="flat" cmpd="sng" w="19050">
                      <a:solidFill>
                        <a:srgbClr val="B6D7A8"/>
                      </a:solidFill>
                      <a:prstDash val="solid"/>
                      <a:round/>
                      <a:headEnd len="sm" w="sm" type="none"/>
                      <a:tailEnd len="sm" w="sm" type="none"/>
                    </a:lnR>
                    <a:lnT cap="flat" cmpd="sng" w="19050">
                      <a:solidFill>
                        <a:srgbClr val="B6D7A8"/>
                      </a:solidFill>
                      <a:prstDash val="solid"/>
                      <a:round/>
                      <a:headEnd len="sm" w="sm" type="none"/>
                      <a:tailEnd len="sm" w="sm" type="none"/>
                    </a:lnT>
                    <a:lnB cap="flat" cmpd="sng" w="19050">
                      <a:solidFill>
                        <a:srgbClr val="B6D7A8"/>
                      </a:solidFill>
                      <a:prstDash val="solid"/>
                      <a:round/>
                      <a:headEnd len="sm" w="sm" type="none"/>
                      <a:tailEnd len="sm" w="sm" type="none"/>
                    </a:lnB>
                    <a:solidFill>
                      <a:srgbClr val="6AA84F"/>
                    </a:solidFill>
                  </a:tcPr>
                </a:tc>
                <a:tc>
                  <a:txBody>
                    <a:bodyPr/>
                    <a:lstStyle/>
                    <a:p>
                      <a:pPr indent="0" lvl="0" marL="0" rtl="0" algn="ctr">
                        <a:spcBef>
                          <a:spcPts val="0"/>
                        </a:spcBef>
                        <a:spcAft>
                          <a:spcPts val="0"/>
                        </a:spcAft>
                        <a:buNone/>
                      </a:pPr>
                      <a:r>
                        <a:t/>
                      </a:r>
                      <a:endParaRPr>
                        <a:solidFill>
                          <a:schemeClr val="dk1"/>
                        </a:solidFill>
                        <a:latin typeface="Quicksand"/>
                        <a:ea typeface="Quicksand"/>
                        <a:cs typeface="Quicksand"/>
                        <a:sym typeface="Quicksand"/>
                      </a:endParaRPr>
                    </a:p>
                  </a:txBody>
                  <a:tcPr marT="134375" marB="134375" marR="106900" marL="106900">
                    <a:lnL cap="flat" cmpd="sng" w="19050">
                      <a:solidFill>
                        <a:srgbClr val="B6D7A8"/>
                      </a:solidFill>
                      <a:prstDash val="solid"/>
                      <a:round/>
                      <a:headEnd len="sm" w="sm" type="none"/>
                      <a:tailEnd len="sm" w="sm" type="none"/>
                    </a:lnL>
                    <a:lnR cap="flat" cmpd="sng" w="19050">
                      <a:solidFill>
                        <a:srgbClr val="B6D7A8"/>
                      </a:solidFill>
                      <a:prstDash val="solid"/>
                      <a:round/>
                      <a:headEnd len="sm" w="sm" type="none"/>
                      <a:tailEnd len="sm" w="sm" type="none"/>
                    </a:lnR>
                    <a:lnT cap="flat" cmpd="sng" w="19050">
                      <a:solidFill>
                        <a:srgbClr val="B6D7A8"/>
                      </a:solidFill>
                      <a:prstDash val="solid"/>
                      <a:round/>
                      <a:headEnd len="sm" w="sm" type="none"/>
                      <a:tailEnd len="sm" w="sm" type="none"/>
                    </a:lnT>
                    <a:lnB cap="flat" cmpd="sng" w="19050">
                      <a:solidFill>
                        <a:srgbClr val="B6D7A8"/>
                      </a:solidFill>
                      <a:prstDash val="solid"/>
                      <a:round/>
                      <a:headEnd len="sm" w="sm" type="none"/>
                      <a:tailEnd len="sm" w="sm" type="none"/>
                    </a:lnB>
                    <a:solidFill>
                      <a:srgbClr val="6AA84F"/>
                    </a:solidFill>
                  </a:tcPr>
                </a:tc>
                <a:tc>
                  <a:txBody>
                    <a:bodyPr/>
                    <a:lstStyle/>
                    <a:p>
                      <a:pPr indent="0" lvl="0" marL="0" rtl="0" algn="ctr">
                        <a:spcBef>
                          <a:spcPts val="0"/>
                        </a:spcBef>
                        <a:spcAft>
                          <a:spcPts val="0"/>
                        </a:spcAft>
                        <a:buNone/>
                      </a:pPr>
                      <a:r>
                        <a:rPr lang="en-GB">
                          <a:solidFill>
                            <a:schemeClr val="dk1"/>
                          </a:solidFill>
                          <a:latin typeface="Quicksand"/>
                          <a:ea typeface="Quicksand"/>
                          <a:cs typeface="Quicksand"/>
                          <a:sym typeface="Quicksand"/>
                        </a:rPr>
                        <a:t>Term 1-4</a:t>
                      </a:r>
                      <a:endParaRPr>
                        <a:solidFill>
                          <a:schemeClr val="dk1"/>
                        </a:solidFill>
                        <a:latin typeface="Quicksand"/>
                        <a:ea typeface="Quicksand"/>
                        <a:cs typeface="Quicksand"/>
                        <a:sym typeface="Quicksand"/>
                      </a:endParaRPr>
                    </a:p>
                  </a:txBody>
                  <a:tcPr marT="134375" marB="134375" marR="106900" marL="106900">
                    <a:lnL cap="flat" cmpd="sng" w="19050">
                      <a:solidFill>
                        <a:srgbClr val="B6D7A8"/>
                      </a:solidFill>
                      <a:prstDash val="solid"/>
                      <a:round/>
                      <a:headEnd len="sm" w="sm" type="none"/>
                      <a:tailEnd len="sm" w="sm" type="none"/>
                    </a:lnL>
                    <a:lnR cap="flat" cmpd="sng" w="19050">
                      <a:solidFill>
                        <a:srgbClr val="B6D7A8"/>
                      </a:solidFill>
                      <a:prstDash val="solid"/>
                      <a:round/>
                      <a:headEnd len="sm" w="sm" type="none"/>
                      <a:tailEnd len="sm" w="sm" type="none"/>
                    </a:lnR>
                    <a:lnT cap="flat" cmpd="sng" w="19050">
                      <a:solidFill>
                        <a:srgbClr val="B6D7A8"/>
                      </a:solidFill>
                      <a:prstDash val="solid"/>
                      <a:round/>
                      <a:headEnd len="sm" w="sm" type="none"/>
                      <a:tailEnd len="sm" w="sm" type="none"/>
                    </a:lnT>
                    <a:lnB cap="flat" cmpd="sng" w="19050">
                      <a:solidFill>
                        <a:srgbClr val="B6D7A8"/>
                      </a:solidFill>
                      <a:prstDash val="solid"/>
                      <a:round/>
                      <a:headEnd len="sm" w="sm" type="none"/>
                      <a:tailEnd len="sm" w="sm" type="none"/>
                    </a:lnB>
                    <a:solidFill>
                      <a:srgbClr val="6AA84F"/>
                    </a:solidFill>
                  </a:tcPr>
                </a:tc>
                <a:tc>
                  <a:txBody>
                    <a:bodyPr/>
                    <a:lstStyle/>
                    <a:p>
                      <a:pPr indent="0" lvl="0" marL="0" rtl="0" algn="ctr">
                        <a:spcBef>
                          <a:spcPts val="0"/>
                        </a:spcBef>
                        <a:spcAft>
                          <a:spcPts val="0"/>
                        </a:spcAft>
                        <a:buNone/>
                      </a:pPr>
                      <a:r>
                        <a:rPr lang="en-GB">
                          <a:solidFill>
                            <a:schemeClr val="dk1"/>
                          </a:solidFill>
                          <a:latin typeface="Quicksand"/>
                          <a:ea typeface="Quicksand"/>
                          <a:cs typeface="Quicksand"/>
                          <a:sym typeface="Quicksand"/>
                        </a:rPr>
                        <a:t>Ākonga can explain how Māori knowledge systems apply to their modern-day Inquiry findings.</a:t>
                      </a:r>
                      <a:endParaRPr>
                        <a:solidFill>
                          <a:schemeClr val="dk1"/>
                        </a:solidFill>
                        <a:latin typeface="Quicksand"/>
                        <a:ea typeface="Quicksand"/>
                        <a:cs typeface="Quicksand"/>
                        <a:sym typeface="Quicksand"/>
                      </a:endParaRPr>
                    </a:p>
                  </a:txBody>
                  <a:tcPr marT="134375" marB="134375" marR="106900" marL="106900">
                    <a:lnL cap="flat" cmpd="sng" w="19050">
                      <a:solidFill>
                        <a:srgbClr val="B6D7A8"/>
                      </a:solidFill>
                      <a:prstDash val="solid"/>
                      <a:round/>
                      <a:headEnd len="sm" w="sm" type="none"/>
                      <a:tailEnd len="sm" w="sm" type="none"/>
                    </a:lnL>
                    <a:lnR cap="flat" cmpd="sng" w="19050">
                      <a:solidFill>
                        <a:srgbClr val="B6D7A8"/>
                      </a:solidFill>
                      <a:prstDash val="solid"/>
                      <a:round/>
                      <a:headEnd len="sm" w="sm" type="none"/>
                      <a:tailEnd len="sm" w="sm" type="none"/>
                    </a:lnR>
                    <a:lnT cap="flat" cmpd="sng" w="19050">
                      <a:solidFill>
                        <a:srgbClr val="B6D7A8"/>
                      </a:solidFill>
                      <a:prstDash val="solid"/>
                      <a:round/>
                      <a:headEnd len="sm" w="sm" type="none"/>
                      <a:tailEnd len="sm" w="sm" type="none"/>
                    </a:lnT>
                    <a:lnB cap="flat" cmpd="sng" w="19050">
                      <a:solidFill>
                        <a:srgbClr val="B6D7A8"/>
                      </a:solidFill>
                      <a:prstDash val="solid"/>
                      <a:round/>
                      <a:headEnd len="sm" w="sm" type="none"/>
                      <a:tailEnd len="sm" w="sm" type="none"/>
                    </a:lnB>
                    <a:solidFill>
                      <a:srgbClr val="6AA84F"/>
                    </a:solidFill>
                  </a:tcPr>
                </a:tc>
              </a:tr>
            </a:tbl>
          </a:graphicData>
        </a:graphic>
      </p:graphicFrame>
      <p:sp>
        <p:nvSpPr>
          <p:cNvPr id="207" name="Google Shape;207;p35"/>
          <p:cNvSpPr txBox="1"/>
          <p:nvPr/>
        </p:nvSpPr>
        <p:spPr>
          <a:xfrm>
            <a:off x="752550" y="1029350"/>
            <a:ext cx="9977400" cy="677100"/>
          </a:xfrm>
          <a:prstGeom prst="rect">
            <a:avLst/>
          </a:prstGeom>
          <a:noFill/>
          <a:ln>
            <a:noFill/>
          </a:ln>
        </p:spPr>
        <p:txBody>
          <a:bodyPr anchorCtr="0" anchor="t" bIns="91425" lIns="91425" spcFirstLastPara="1" rIns="91425" wrap="square" tIns="91425">
            <a:spAutoFit/>
          </a:bodyPr>
          <a:lstStyle/>
          <a:p>
            <a:pPr indent="0" lvl="0" marL="0" rtl="0" algn="ctr">
              <a:lnSpc>
                <a:spcPct val="100000"/>
              </a:lnSpc>
              <a:spcBef>
                <a:spcPts val="1200"/>
              </a:spcBef>
              <a:spcAft>
                <a:spcPts val="1200"/>
              </a:spcAft>
              <a:buNone/>
            </a:pPr>
            <a:r>
              <a:rPr lang="en-GB" sz="1600">
                <a:solidFill>
                  <a:srgbClr val="FFFFFF"/>
                </a:solidFill>
                <a:latin typeface="Quicksand"/>
                <a:ea typeface="Quicksand"/>
                <a:cs typeface="Quicksand"/>
                <a:sym typeface="Quicksand"/>
              </a:rPr>
              <a:t>REVIEW AND SUSTAIN EFFECTIVE LEARNING PROGRAMMES AND INITIATIVES THROUGH AND AUTHENTIC LOCALISED CURRICULUM WITH MEANINGFUL EXPERIENCES.</a:t>
            </a:r>
            <a:endParaRPr sz="2100">
              <a:solidFill>
                <a:srgbClr val="FFFFFF"/>
              </a:solidFill>
              <a:latin typeface="Quicksand"/>
              <a:ea typeface="Quicksand"/>
              <a:cs typeface="Quicksand"/>
              <a:sym typeface="Quicksand"/>
            </a:endParaRPr>
          </a:p>
        </p:txBody>
      </p:sp>
      <p:sp>
        <p:nvSpPr>
          <p:cNvPr id="208" name="Google Shape;208;p35"/>
          <p:cNvSpPr txBox="1"/>
          <p:nvPr/>
        </p:nvSpPr>
        <p:spPr>
          <a:xfrm>
            <a:off x="1605875" y="-76200"/>
            <a:ext cx="8997300" cy="415500"/>
          </a:xfrm>
          <a:prstGeom prst="rect">
            <a:avLst/>
          </a:prstGeom>
          <a:noFill/>
          <a:ln>
            <a:noFill/>
          </a:ln>
        </p:spPr>
        <p:txBody>
          <a:bodyPr anchorCtr="0" anchor="t" bIns="91425" lIns="91425" spcFirstLastPara="1" rIns="91425" wrap="square" tIns="91425">
            <a:spAutoFit/>
          </a:bodyPr>
          <a:lstStyle/>
          <a:p>
            <a:pPr indent="0" lvl="0" marL="0" rtl="0" algn="ctr">
              <a:lnSpc>
                <a:spcPct val="115000"/>
              </a:lnSpc>
              <a:spcBef>
                <a:spcPts val="1200"/>
              </a:spcBef>
              <a:spcAft>
                <a:spcPts val="1200"/>
              </a:spcAft>
              <a:buNone/>
            </a:pPr>
            <a:r>
              <a:rPr lang="en-GB" sz="1500">
                <a:solidFill>
                  <a:srgbClr val="FFFFFF"/>
                </a:solidFill>
                <a:latin typeface="Quicksand Light"/>
                <a:ea typeface="Quicksand Light"/>
                <a:cs typeface="Quicksand Light"/>
                <a:sym typeface="Quicksand Light"/>
              </a:rPr>
              <a:t>Strategic Goal Three - Whainga Rautaki Toru</a:t>
            </a:r>
            <a:endParaRPr sz="1500">
              <a:solidFill>
                <a:srgbClr val="FFFFFF"/>
              </a:solidFill>
              <a:latin typeface="Quicksand Light"/>
              <a:ea typeface="Quicksand Light"/>
              <a:cs typeface="Quicksand Light"/>
              <a:sym typeface="Quicksand Light"/>
            </a:endParaRPr>
          </a:p>
        </p:txBody>
      </p:sp>
      <p:sp>
        <p:nvSpPr>
          <p:cNvPr id="209" name="Google Shape;209;p35"/>
          <p:cNvSpPr txBox="1"/>
          <p:nvPr/>
        </p:nvSpPr>
        <p:spPr>
          <a:xfrm>
            <a:off x="1574700" y="124850"/>
            <a:ext cx="8637900" cy="1200600"/>
          </a:xfrm>
          <a:prstGeom prst="rect">
            <a:avLst/>
          </a:prstGeom>
          <a:noFill/>
          <a:ln>
            <a:noFill/>
          </a:ln>
          <a:effectLst>
            <a:outerShdw rotWithShape="0" algn="bl" dir="300000" dist="28575">
              <a:srgbClr val="39AF06">
                <a:alpha val="93000"/>
              </a:srgbClr>
            </a:outerShdw>
          </a:effectLst>
        </p:spPr>
        <p:txBody>
          <a:bodyPr anchorCtr="0" anchor="t" bIns="91425" lIns="91425" spcFirstLastPara="1" rIns="91425" wrap="square" tIns="91425">
            <a:spAutoFit/>
          </a:bodyPr>
          <a:lstStyle/>
          <a:p>
            <a:pPr indent="0" lvl="0" marL="0" rtl="0" algn="ctr">
              <a:lnSpc>
                <a:spcPct val="100000"/>
              </a:lnSpc>
              <a:spcBef>
                <a:spcPts val="0"/>
              </a:spcBef>
              <a:spcAft>
                <a:spcPts val="0"/>
              </a:spcAft>
              <a:buNone/>
            </a:pPr>
            <a:r>
              <a:rPr b="1" lang="en-GB" sz="3300">
                <a:solidFill>
                  <a:srgbClr val="FFFFFF"/>
                </a:solidFill>
                <a:latin typeface="Roboto"/>
                <a:ea typeface="Roboto"/>
                <a:cs typeface="Roboto"/>
                <a:sym typeface="Roboto"/>
              </a:rPr>
              <a:t>CURRICULUM &amp; EVALUATION - MARAUTANGA ME AROTAKENGA</a:t>
            </a:r>
            <a:endParaRPr b="1" sz="3300">
              <a:solidFill>
                <a:srgbClr val="FFFFFF"/>
              </a:solidFill>
              <a:latin typeface="Roboto"/>
              <a:ea typeface="Roboto"/>
              <a:cs typeface="Roboto"/>
              <a:sym typeface="Roboto"/>
            </a:endParaRPr>
          </a:p>
        </p:txBody>
      </p:sp>
      <p:pic>
        <p:nvPicPr>
          <p:cNvPr id="210" name="Google Shape;210;p35" title="3883 Portland School - LOGO UPDATE - 2024.png"/>
          <p:cNvPicPr preferRelativeResize="0"/>
          <p:nvPr/>
        </p:nvPicPr>
        <p:blipFill>
          <a:blip r:embed="rId4">
            <a:alphaModFix/>
          </a:blip>
          <a:stretch>
            <a:fillRect/>
          </a:stretch>
        </p:blipFill>
        <p:spPr>
          <a:xfrm>
            <a:off x="336675" y="0"/>
            <a:ext cx="1245375" cy="1245375"/>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109" name="Shape 109"/>
        <p:cNvGrpSpPr/>
        <p:nvPr/>
      </p:nvGrpSpPr>
      <p:grpSpPr>
        <a:xfrm>
          <a:off x="0" y="0"/>
          <a:ext cx="0" cy="0"/>
          <a:chOff x="0" y="0"/>
          <a:chExt cx="0" cy="0"/>
        </a:xfrm>
      </p:grpSpPr>
      <p:pic>
        <p:nvPicPr>
          <p:cNvPr id="110" name="Google Shape;110;p26"/>
          <p:cNvPicPr preferRelativeResize="0"/>
          <p:nvPr/>
        </p:nvPicPr>
        <p:blipFill>
          <a:blip r:embed="rId4">
            <a:alphaModFix amt="38000"/>
          </a:blip>
          <a:stretch>
            <a:fillRect/>
          </a:stretch>
        </p:blipFill>
        <p:spPr>
          <a:xfrm>
            <a:off x="1276526" y="-105525"/>
            <a:ext cx="8150100" cy="8004550"/>
          </a:xfrm>
          <a:prstGeom prst="rect">
            <a:avLst/>
          </a:prstGeom>
          <a:noFill/>
          <a:ln>
            <a:noFill/>
          </a:ln>
          <a:effectLst>
            <a:outerShdw blurRad="100013" rotWithShape="0" algn="bl" dir="5400000" dist="66675">
              <a:srgbClr val="000000">
                <a:alpha val="50000"/>
              </a:srgbClr>
            </a:outerShdw>
          </a:effectLst>
        </p:spPr>
      </p:pic>
      <p:pic>
        <p:nvPicPr>
          <p:cNvPr id="111" name="Google Shape;111;p26"/>
          <p:cNvPicPr preferRelativeResize="0"/>
          <p:nvPr/>
        </p:nvPicPr>
        <p:blipFill>
          <a:blip r:embed="rId5">
            <a:alphaModFix/>
          </a:blip>
          <a:stretch>
            <a:fillRect/>
          </a:stretch>
        </p:blipFill>
        <p:spPr>
          <a:xfrm>
            <a:off x="369523" y="3642562"/>
            <a:ext cx="2073609" cy="2073609"/>
          </a:xfrm>
          <a:prstGeom prst="rect">
            <a:avLst/>
          </a:prstGeom>
          <a:noFill/>
          <a:ln>
            <a:noFill/>
          </a:ln>
          <a:effectLst>
            <a:outerShdw blurRad="57150" rotWithShape="0" algn="bl" dir="5400000" dist="95250">
              <a:srgbClr val="000000">
                <a:alpha val="58999"/>
              </a:srgbClr>
            </a:outerShdw>
          </a:effectLst>
        </p:spPr>
      </p:pic>
      <p:pic>
        <p:nvPicPr>
          <p:cNvPr id="112" name="Google Shape;112;p26"/>
          <p:cNvPicPr preferRelativeResize="0"/>
          <p:nvPr/>
        </p:nvPicPr>
        <p:blipFill>
          <a:blip r:embed="rId6">
            <a:alphaModFix/>
          </a:blip>
          <a:stretch>
            <a:fillRect/>
          </a:stretch>
        </p:blipFill>
        <p:spPr>
          <a:xfrm>
            <a:off x="2995975" y="3642558"/>
            <a:ext cx="2073609" cy="2073609"/>
          </a:xfrm>
          <a:prstGeom prst="rect">
            <a:avLst/>
          </a:prstGeom>
          <a:noFill/>
          <a:ln>
            <a:noFill/>
          </a:ln>
          <a:effectLst>
            <a:outerShdw blurRad="57150" rotWithShape="0" algn="bl" dir="5400000" dist="95250">
              <a:srgbClr val="000000">
                <a:alpha val="58999"/>
              </a:srgbClr>
            </a:outerShdw>
          </a:effectLst>
        </p:spPr>
      </p:pic>
      <p:pic>
        <p:nvPicPr>
          <p:cNvPr id="113" name="Google Shape;113;p26"/>
          <p:cNvPicPr preferRelativeResize="0"/>
          <p:nvPr/>
        </p:nvPicPr>
        <p:blipFill>
          <a:blip r:embed="rId7">
            <a:alphaModFix/>
          </a:blip>
          <a:stretch>
            <a:fillRect/>
          </a:stretch>
        </p:blipFill>
        <p:spPr>
          <a:xfrm>
            <a:off x="5622428" y="3642558"/>
            <a:ext cx="2073609" cy="2073609"/>
          </a:xfrm>
          <a:prstGeom prst="rect">
            <a:avLst/>
          </a:prstGeom>
          <a:noFill/>
          <a:ln>
            <a:noFill/>
          </a:ln>
          <a:effectLst>
            <a:outerShdw blurRad="57150" rotWithShape="0" algn="bl" dir="5400000" dist="95250">
              <a:srgbClr val="000000">
                <a:alpha val="58999"/>
              </a:srgbClr>
            </a:outerShdw>
          </a:effectLst>
        </p:spPr>
      </p:pic>
      <p:pic>
        <p:nvPicPr>
          <p:cNvPr id="114" name="Google Shape;114;p26"/>
          <p:cNvPicPr preferRelativeResize="0"/>
          <p:nvPr/>
        </p:nvPicPr>
        <p:blipFill>
          <a:blip r:embed="rId8">
            <a:alphaModFix/>
          </a:blip>
          <a:stretch>
            <a:fillRect/>
          </a:stretch>
        </p:blipFill>
        <p:spPr>
          <a:xfrm>
            <a:off x="8248881" y="3642558"/>
            <a:ext cx="2073609" cy="2073609"/>
          </a:xfrm>
          <a:prstGeom prst="rect">
            <a:avLst/>
          </a:prstGeom>
          <a:noFill/>
          <a:ln>
            <a:noFill/>
          </a:ln>
          <a:effectLst>
            <a:outerShdw blurRad="57150" rotWithShape="0" algn="bl" dir="5400000" dist="95250">
              <a:srgbClr val="000000">
                <a:alpha val="58999"/>
              </a:srgbClr>
            </a:outerShdw>
          </a:effectLst>
        </p:spPr>
      </p:pic>
      <p:sp>
        <p:nvSpPr>
          <p:cNvPr id="115" name="Google Shape;115;p26"/>
          <p:cNvSpPr/>
          <p:nvPr/>
        </p:nvSpPr>
        <p:spPr>
          <a:xfrm>
            <a:off x="311850" y="78900"/>
            <a:ext cx="9980100" cy="1156200"/>
          </a:xfrm>
          <a:prstGeom prst="roundRect">
            <a:avLst>
              <a:gd fmla="val 16667" name="adj"/>
            </a:avLst>
          </a:prstGeom>
          <a:solidFill>
            <a:srgbClr val="44A848"/>
          </a:solidFill>
          <a:ln cap="flat" cmpd="sng" w="9525">
            <a:solidFill>
              <a:schemeClr val="dk2"/>
            </a:solidFill>
            <a:prstDash val="solid"/>
            <a:round/>
            <a:headEnd len="sm" w="sm" type="none"/>
            <a:tailEnd len="sm" w="sm" type="none"/>
          </a:ln>
          <a:effectLst>
            <a:outerShdw blurRad="57150" rotWithShape="0" algn="bl" dir="5400000" dist="19050">
              <a:srgbClr val="000000">
                <a:alpha val="50000"/>
              </a:srgbClr>
            </a:outerShdw>
          </a:effectLst>
        </p:spPr>
        <p:txBody>
          <a:bodyPr anchorCtr="0" anchor="ctr" bIns="91425" lIns="91425" spcFirstLastPara="1" rIns="91425" wrap="square" tIns="91425">
            <a:noAutofit/>
          </a:bodyPr>
          <a:lstStyle/>
          <a:p>
            <a:pPr indent="0" lvl="0" marL="0" rtl="0" algn="ctr">
              <a:spcBef>
                <a:spcPts val="0"/>
              </a:spcBef>
              <a:spcAft>
                <a:spcPts val="0"/>
              </a:spcAft>
              <a:buNone/>
            </a:pPr>
            <a:r>
              <a:rPr b="1" lang="en-GB" sz="1500" u="sng">
                <a:solidFill>
                  <a:schemeClr val="lt1"/>
                </a:solidFill>
                <a:latin typeface="Quicksand"/>
                <a:ea typeface="Quicksand"/>
                <a:cs typeface="Quicksand"/>
                <a:sym typeface="Quicksand"/>
              </a:rPr>
              <a:t>PORTLAND SCHOOL VISION - TE TIROHANGA A TE KURA O TIKORANGI</a:t>
            </a:r>
            <a:endParaRPr>
              <a:solidFill>
                <a:schemeClr val="lt1"/>
              </a:solidFill>
              <a:latin typeface="Quicksand Medium"/>
              <a:ea typeface="Quicksand Medium"/>
              <a:cs typeface="Quicksand Medium"/>
              <a:sym typeface="Quicksand Medium"/>
            </a:endParaRPr>
          </a:p>
          <a:p>
            <a:pPr indent="0" lvl="0" marL="0" rtl="0" algn="ctr">
              <a:spcBef>
                <a:spcPts val="0"/>
              </a:spcBef>
              <a:spcAft>
                <a:spcPts val="0"/>
              </a:spcAft>
              <a:buNone/>
            </a:pPr>
            <a:r>
              <a:rPr lang="en-GB" sz="2100">
                <a:solidFill>
                  <a:schemeClr val="lt1"/>
                </a:solidFill>
                <a:latin typeface="Quicksand"/>
                <a:ea typeface="Quicksand"/>
                <a:cs typeface="Quicksand"/>
                <a:sym typeface="Quicksand"/>
              </a:rPr>
              <a:t>Portland School will provide the opportunity for everyone to reach their potential in a safe and caring environment.</a:t>
            </a:r>
            <a:endParaRPr sz="2100">
              <a:solidFill>
                <a:schemeClr val="lt1"/>
              </a:solidFill>
              <a:latin typeface="Quicksand"/>
              <a:ea typeface="Quicksand"/>
              <a:cs typeface="Quicksand"/>
              <a:sym typeface="Quicksand"/>
            </a:endParaRPr>
          </a:p>
          <a:p>
            <a:pPr indent="0" lvl="0" marL="0" rtl="0" algn="ctr">
              <a:spcBef>
                <a:spcPts val="0"/>
              </a:spcBef>
              <a:spcAft>
                <a:spcPts val="0"/>
              </a:spcAft>
              <a:buNone/>
            </a:pPr>
            <a:r>
              <a:t/>
            </a:r>
            <a:endParaRPr>
              <a:solidFill>
                <a:schemeClr val="lt1"/>
              </a:solidFill>
              <a:latin typeface="Quicksand Medium"/>
              <a:ea typeface="Quicksand Medium"/>
              <a:cs typeface="Quicksand Medium"/>
              <a:sym typeface="Quicksand Medium"/>
            </a:endParaRPr>
          </a:p>
        </p:txBody>
      </p:sp>
      <p:sp>
        <p:nvSpPr>
          <p:cNvPr id="116" name="Google Shape;116;p26"/>
          <p:cNvSpPr/>
          <p:nvPr/>
        </p:nvSpPr>
        <p:spPr>
          <a:xfrm>
            <a:off x="311850" y="3043625"/>
            <a:ext cx="9980100" cy="486300"/>
          </a:xfrm>
          <a:prstGeom prst="roundRect">
            <a:avLst>
              <a:gd fmla="val 16667" name="adj"/>
            </a:avLst>
          </a:prstGeom>
          <a:solidFill>
            <a:srgbClr val="44A848"/>
          </a:solidFill>
          <a:ln cap="flat" cmpd="sng" w="9525">
            <a:solidFill>
              <a:schemeClr val="dk2"/>
            </a:solidFill>
            <a:prstDash val="solid"/>
            <a:round/>
            <a:headEnd len="sm" w="sm" type="none"/>
            <a:tailEnd len="sm" w="sm" type="none"/>
          </a:ln>
          <a:effectLst>
            <a:outerShdw blurRad="57150" rotWithShape="0" algn="bl" dir="5400000" dist="19050">
              <a:srgbClr val="000000">
                <a:alpha val="50000"/>
              </a:srgbClr>
            </a:outerShdw>
          </a:effectLst>
        </p:spPr>
        <p:txBody>
          <a:bodyPr anchorCtr="0" anchor="ctr" bIns="91425" lIns="91425" spcFirstLastPara="1" rIns="91425" wrap="square" tIns="91425">
            <a:noAutofit/>
          </a:bodyPr>
          <a:lstStyle/>
          <a:p>
            <a:pPr indent="0" lvl="0" marL="0" rtl="0" algn="ctr">
              <a:spcBef>
                <a:spcPts val="0"/>
              </a:spcBef>
              <a:spcAft>
                <a:spcPts val="0"/>
              </a:spcAft>
              <a:buNone/>
            </a:pPr>
            <a:r>
              <a:t/>
            </a:r>
            <a:endParaRPr b="1" sz="1500" u="sng">
              <a:solidFill>
                <a:schemeClr val="lt1"/>
              </a:solidFill>
              <a:latin typeface="Quicksand"/>
              <a:ea typeface="Quicksand"/>
              <a:cs typeface="Quicksand"/>
              <a:sym typeface="Quicksand"/>
            </a:endParaRPr>
          </a:p>
          <a:p>
            <a:pPr indent="0" lvl="0" marL="0" rtl="0" algn="ctr">
              <a:spcBef>
                <a:spcPts val="0"/>
              </a:spcBef>
              <a:spcAft>
                <a:spcPts val="0"/>
              </a:spcAft>
              <a:buNone/>
            </a:pPr>
            <a:r>
              <a:t/>
            </a:r>
            <a:endParaRPr b="1" sz="1500" u="sng">
              <a:solidFill>
                <a:schemeClr val="lt1"/>
              </a:solidFill>
              <a:latin typeface="Quicksand"/>
              <a:ea typeface="Quicksand"/>
              <a:cs typeface="Quicksand"/>
              <a:sym typeface="Quicksand"/>
            </a:endParaRPr>
          </a:p>
          <a:p>
            <a:pPr indent="0" lvl="0" marL="0" rtl="0" algn="ctr">
              <a:spcBef>
                <a:spcPts val="0"/>
              </a:spcBef>
              <a:spcAft>
                <a:spcPts val="0"/>
              </a:spcAft>
              <a:buNone/>
            </a:pPr>
            <a:r>
              <a:rPr b="1" lang="en-GB" sz="1700" u="sng">
                <a:solidFill>
                  <a:schemeClr val="lt1"/>
                </a:solidFill>
                <a:latin typeface="Quicksand"/>
                <a:ea typeface="Quicksand"/>
                <a:cs typeface="Quicksand"/>
                <a:sym typeface="Quicksand"/>
              </a:rPr>
              <a:t>PORTLAND SCHOOL VALUES- NGĀ WHANONGA PONO A TE KURA O TIKORANGI</a:t>
            </a:r>
            <a:endParaRPr b="1" sz="1700" u="sng">
              <a:solidFill>
                <a:schemeClr val="lt1"/>
              </a:solidFill>
              <a:latin typeface="Quicksand"/>
              <a:ea typeface="Quicksand"/>
              <a:cs typeface="Quicksand"/>
              <a:sym typeface="Quicksand"/>
            </a:endParaRPr>
          </a:p>
          <a:p>
            <a:pPr indent="0" lvl="0" marL="0" rtl="0" algn="l">
              <a:spcBef>
                <a:spcPts val="0"/>
              </a:spcBef>
              <a:spcAft>
                <a:spcPts val="0"/>
              </a:spcAft>
              <a:buNone/>
            </a:pPr>
            <a:r>
              <a:t/>
            </a:r>
            <a:endParaRPr sz="2300">
              <a:solidFill>
                <a:schemeClr val="lt1"/>
              </a:solidFill>
              <a:latin typeface="Quicksand"/>
              <a:ea typeface="Quicksand"/>
              <a:cs typeface="Quicksand"/>
              <a:sym typeface="Quicksand"/>
            </a:endParaRPr>
          </a:p>
          <a:p>
            <a:pPr indent="0" lvl="0" marL="0" rtl="0" algn="ctr">
              <a:spcBef>
                <a:spcPts val="0"/>
              </a:spcBef>
              <a:spcAft>
                <a:spcPts val="0"/>
              </a:spcAft>
              <a:buNone/>
            </a:pPr>
            <a:r>
              <a:t/>
            </a:r>
            <a:endParaRPr>
              <a:solidFill>
                <a:schemeClr val="lt1"/>
              </a:solidFill>
              <a:latin typeface="Quicksand Medium"/>
              <a:ea typeface="Quicksand Medium"/>
              <a:cs typeface="Quicksand Medium"/>
              <a:sym typeface="Quicksand Medium"/>
            </a:endParaRPr>
          </a:p>
        </p:txBody>
      </p:sp>
      <p:sp>
        <p:nvSpPr>
          <p:cNvPr id="117" name="Google Shape;117;p26"/>
          <p:cNvSpPr/>
          <p:nvPr/>
        </p:nvSpPr>
        <p:spPr>
          <a:xfrm>
            <a:off x="461925" y="5828800"/>
            <a:ext cx="1886400" cy="436500"/>
          </a:xfrm>
          <a:prstGeom prst="roundRect">
            <a:avLst>
              <a:gd fmla="val 16667" name="adj"/>
            </a:avLst>
          </a:prstGeom>
          <a:solidFill>
            <a:srgbClr val="44A848"/>
          </a:solidFill>
          <a:ln cap="flat" cmpd="sng" w="9525">
            <a:solidFill>
              <a:schemeClr val="dk2"/>
            </a:solidFill>
            <a:prstDash val="solid"/>
            <a:round/>
            <a:headEnd len="sm" w="sm" type="none"/>
            <a:tailEnd len="sm" w="sm" type="none"/>
          </a:ln>
          <a:effectLst>
            <a:outerShdw blurRad="100013" rotWithShape="0" algn="bl" dir="5400000" dist="66675">
              <a:srgbClr val="000000">
                <a:alpha val="50000"/>
              </a:srgbClr>
            </a:outerShdw>
          </a:effectLst>
        </p:spPr>
        <p:txBody>
          <a:bodyPr anchorCtr="0" anchor="ctr" bIns="91425" lIns="91425" spcFirstLastPara="1" rIns="91425" wrap="square" tIns="91425">
            <a:noAutofit/>
          </a:bodyPr>
          <a:lstStyle/>
          <a:p>
            <a:pPr indent="0" lvl="0" marL="0" rtl="0" algn="ctr">
              <a:spcBef>
                <a:spcPts val="0"/>
              </a:spcBef>
              <a:spcAft>
                <a:spcPts val="0"/>
              </a:spcAft>
              <a:buNone/>
            </a:pPr>
            <a:r>
              <a:rPr b="1" lang="en-GB">
                <a:solidFill>
                  <a:schemeClr val="lt1"/>
                </a:solidFill>
                <a:latin typeface="Quicksand"/>
                <a:ea typeface="Quicksand"/>
                <a:cs typeface="Quicksand"/>
                <a:sym typeface="Quicksand"/>
              </a:rPr>
              <a:t>KAITIAKI</a:t>
            </a:r>
            <a:endParaRPr b="1">
              <a:solidFill>
                <a:schemeClr val="lt1"/>
              </a:solidFill>
              <a:latin typeface="Quicksand"/>
              <a:ea typeface="Quicksand"/>
              <a:cs typeface="Quicksand"/>
              <a:sym typeface="Quicksand"/>
            </a:endParaRPr>
          </a:p>
        </p:txBody>
      </p:sp>
      <p:sp>
        <p:nvSpPr>
          <p:cNvPr id="118" name="Google Shape;118;p26"/>
          <p:cNvSpPr/>
          <p:nvPr/>
        </p:nvSpPr>
        <p:spPr>
          <a:xfrm>
            <a:off x="461925" y="6397350"/>
            <a:ext cx="1886400" cy="1063800"/>
          </a:xfrm>
          <a:prstGeom prst="roundRect">
            <a:avLst>
              <a:gd fmla="val 16667" name="adj"/>
            </a:avLst>
          </a:prstGeom>
          <a:solidFill>
            <a:srgbClr val="44A848"/>
          </a:solidFill>
          <a:ln cap="flat" cmpd="sng" w="9525">
            <a:solidFill>
              <a:schemeClr val="dk2"/>
            </a:solidFill>
            <a:prstDash val="solid"/>
            <a:round/>
            <a:headEnd len="sm" w="sm" type="none"/>
            <a:tailEnd len="sm" w="sm" type="none"/>
          </a:ln>
          <a:effectLst>
            <a:outerShdw blurRad="100013" rotWithShape="0" algn="bl" dir="5400000" dist="66675">
              <a:srgbClr val="000000">
                <a:alpha val="50000"/>
              </a:srgbClr>
            </a:outerShdw>
          </a:effectLst>
        </p:spPr>
        <p:txBody>
          <a:bodyPr anchorCtr="0" anchor="ctr" bIns="91425" lIns="91425" spcFirstLastPara="1" rIns="91425" wrap="square" tIns="91425">
            <a:noAutofit/>
          </a:bodyPr>
          <a:lstStyle/>
          <a:p>
            <a:pPr indent="0" lvl="0" marL="0" rtl="0" algn="ctr">
              <a:spcBef>
                <a:spcPts val="0"/>
              </a:spcBef>
              <a:spcAft>
                <a:spcPts val="0"/>
              </a:spcAft>
              <a:buNone/>
            </a:pPr>
            <a:r>
              <a:rPr lang="en-GB">
                <a:solidFill>
                  <a:schemeClr val="lt1"/>
                </a:solidFill>
                <a:latin typeface="Quicksand"/>
                <a:ea typeface="Quicksand"/>
                <a:cs typeface="Quicksand"/>
                <a:sym typeface="Quicksand"/>
              </a:rPr>
              <a:t>I AM A GUARDIAN - HE KAITIAKI AHAU.</a:t>
            </a:r>
            <a:endParaRPr>
              <a:solidFill>
                <a:schemeClr val="lt1"/>
              </a:solidFill>
              <a:latin typeface="Quicksand"/>
              <a:ea typeface="Quicksand"/>
              <a:cs typeface="Quicksand"/>
              <a:sym typeface="Quicksand"/>
            </a:endParaRPr>
          </a:p>
        </p:txBody>
      </p:sp>
      <p:sp>
        <p:nvSpPr>
          <p:cNvPr id="119" name="Google Shape;119;p26"/>
          <p:cNvSpPr/>
          <p:nvPr/>
        </p:nvSpPr>
        <p:spPr>
          <a:xfrm>
            <a:off x="3106325" y="5805200"/>
            <a:ext cx="1886400" cy="436500"/>
          </a:xfrm>
          <a:prstGeom prst="roundRect">
            <a:avLst>
              <a:gd fmla="val 16667" name="adj"/>
            </a:avLst>
          </a:prstGeom>
          <a:solidFill>
            <a:srgbClr val="44A848"/>
          </a:solidFill>
          <a:ln cap="flat" cmpd="sng" w="9525">
            <a:solidFill>
              <a:schemeClr val="dk2"/>
            </a:solidFill>
            <a:prstDash val="solid"/>
            <a:round/>
            <a:headEnd len="sm" w="sm" type="none"/>
            <a:tailEnd len="sm" w="sm" type="none"/>
          </a:ln>
          <a:effectLst>
            <a:outerShdw blurRad="100013" rotWithShape="0" algn="bl" dir="5400000" dist="66675">
              <a:srgbClr val="000000">
                <a:alpha val="50000"/>
              </a:srgbClr>
            </a:outerShdw>
          </a:effectLst>
        </p:spPr>
        <p:txBody>
          <a:bodyPr anchorCtr="0" anchor="ctr" bIns="91425" lIns="91425" spcFirstLastPara="1" rIns="91425" wrap="square" tIns="91425">
            <a:noAutofit/>
          </a:bodyPr>
          <a:lstStyle/>
          <a:p>
            <a:pPr indent="0" lvl="0" marL="0" rtl="0" algn="ctr">
              <a:spcBef>
                <a:spcPts val="0"/>
              </a:spcBef>
              <a:spcAft>
                <a:spcPts val="0"/>
              </a:spcAft>
              <a:buNone/>
            </a:pPr>
            <a:r>
              <a:rPr b="1" lang="en-GB">
                <a:solidFill>
                  <a:schemeClr val="lt1"/>
                </a:solidFill>
                <a:latin typeface="Quicksand"/>
                <a:ea typeface="Quicksand"/>
                <a:cs typeface="Quicksand"/>
                <a:sym typeface="Quicksand"/>
              </a:rPr>
              <a:t>KAWENGA</a:t>
            </a:r>
            <a:endParaRPr b="1">
              <a:solidFill>
                <a:schemeClr val="lt1"/>
              </a:solidFill>
              <a:latin typeface="Quicksand"/>
              <a:ea typeface="Quicksand"/>
              <a:cs typeface="Quicksand"/>
              <a:sym typeface="Quicksand"/>
            </a:endParaRPr>
          </a:p>
        </p:txBody>
      </p:sp>
      <p:sp>
        <p:nvSpPr>
          <p:cNvPr id="120" name="Google Shape;120;p26"/>
          <p:cNvSpPr/>
          <p:nvPr/>
        </p:nvSpPr>
        <p:spPr>
          <a:xfrm>
            <a:off x="3106325" y="6373750"/>
            <a:ext cx="1886400" cy="1087500"/>
          </a:xfrm>
          <a:prstGeom prst="roundRect">
            <a:avLst>
              <a:gd fmla="val 16667" name="adj"/>
            </a:avLst>
          </a:prstGeom>
          <a:solidFill>
            <a:srgbClr val="44A848"/>
          </a:solidFill>
          <a:ln cap="flat" cmpd="sng" w="9525">
            <a:solidFill>
              <a:schemeClr val="dk2"/>
            </a:solidFill>
            <a:prstDash val="solid"/>
            <a:round/>
            <a:headEnd len="sm" w="sm" type="none"/>
            <a:tailEnd len="sm" w="sm" type="none"/>
          </a:ln>
          <a:effectLst>
            <a:outerShdw blurRad="100013" rotWithShape="0" algn="bl" dir="5400000" dist="66675">
              <a:srgbClr val="000000">
                <a:alpha val="50000"/>
              </a:srgbClr>
            </a:outerShdw>
          </a:effectLst>
        </p:spPr>
        <p:txBody>
          <a:bodyPr anchorCtr="0" anchor="ctr" bIns="91425" lIns="91425" spcFirstLastPara="1" rIns="91425" wrap="square" tIns="91425">
            <a:noAutofit/>
          </a:bodyPr>
          <a:lstStyle/>
          <a:p>
            <a:pPr indent="0" lvl="0" marL="0" rtl="0" algn="ctr">
              <a:spcBef>
                <a:spcPts val="0"/>
              </a:spcBef>
              <a:spcAft>
                <a:spcPts val="0"/>
              </a:spcAft>
              <a:buNone/>
            </a:pPr>
            <a:r>
              <a:rPr lang="en-GB">
                <a:solidFill>
                  <a:schemeClr val="lt1"/>
                </a:solidFill>
                <a:latin typeface="Quicksand"/>
                <a:ea typeface="Quicksand"/>
                <a:cs typeface="Quicksand"/>
                <a:sym typeface="Quicksand"/>
              </a:rPr>
              <a:t>I AM THE BEST I CAN BE - E TŪ KAWENGA AHAU.</a:t>
            </a:r>
            <a:endParaRPr>
              <a:solidFill>
                <a:schemeClr val="lt1"/>
              </a:solidFill>
              <a:latin typeface="Quicksand"/>
              <a:ea typeface="Quicksand"/>
              <a:cs typeface="Quicksand"/>
              <a:sym typeface="Quicksand"/>
            </a:endParaRPr>
          </a:p>
        </p:txBody>
      </p:sp>
      <p:sp>
        <p:nvSpPr>
          <p:cNvPr id="121" name="Google Shape;121;p26"/>
          <p:cNvSpPr/>
          <p:nvPr/>
        </p:nvSpPr>
        <p:spPr>
          <a:xfrm>
            <a:off x="5750725" y="5828800"/>
            <a:ext cx="1886400" cy="436500"/>
          </a:xfrm>
          <a:prstGeom prst="roundRect">
            <a:avLst>
              <a:gd fmla="val 16667" name="adj"/>
            </a:avLst>
          </a:prstGeom>
          <a:solidFill>
            <a:srgbClr val="44A848"/>
          </a:solidFill>
          <a:ln cap="flat" cmpd="sng" w="9525">
            <a:solidFill>
              <a:schemeClr val="dk2"/>
            </a:solidFill>
            <a:prstDash val="solid"/>
            <a:round/>
            <a:headEnd len="sm" w="sm" type="none"/>
            <a:tailEnd len="sm" w="sm" type="none"/>
          </a:ln>
          <a:effectLst>
            <a:outerShdw blurRad="100013" rotWithShape="0" algn="bl" dir="5400000" dist="66675">
              <a:srgbClr val="000000">
                <a:alpha val="50000"/>
              </a:srgbClr>
            </a:outerShdw>
          </a:effectLst>
        </p:spPr>
        <p:txBody>
          <a:bodyPr anchorCtr="0" anchor="ctr" bIns="91425" lIns="91425" spcFirstLastPara="1" rIns="91425" wrap="square" tIns="91425">
            <a:noAutofit/>
          </a:bodyPr>
          <a:lstStyle/>
          <a:p>
            <a:pPr indent="0" lvl="0" marL="0" rtl="0" algn="ctr">
              <a:spcBef>
                <a:spcPts val="0"/>
              </a:spcBef>
              <a:spcAft>
                <a:spcPts val="0"/>
              </a:spcAft>
              <a:buNone/>
            </a:pPr>
            <a:r>
              <a:rPr b="1" lang="en-GB">
                <a:solidFill>
                  <a:schemeClr val="lt1"/>
                </a:solidFill>
                <a:latin typeface="Quicksand"/>
                <a:ea typeface="Quicksand"/>
                <a:cs typeface="Quicksand"/>
                <a:sym typeface="Quicksand"/>
              </a:rPr>
              <a:t>MANAAKI</a:t>
            </a:r>
            <a:endParaRPr b="1">
              <a:solidFill>
                <a:schemeClr val="lt1"/>
              </a:solidFill>
              <a:latin typeface="Quicksand"/>
              <a:ea typeface="Quicksand"/>
              <a:cs typeface="Quicksand"/>
              <a:sym typeface="Quicksand"/>
            </a:endParaRPr>
          </a:p>
        </p:txBody>
      </p:sp>
      <p:sp>
        <p:nvSpPr>
          <p:cNvPr id="122" name="Google Shape;122;p26"/>
          <p:cNvSpPr/>
          <p:nvPr/>
        </p:nvSpPr>
        <p:spPr>
          <a:xfrm>
            <a:off x="5750725" y="6397350"/>
            <a:ext cx="1886400" cy="1087500"/>
          </a:xfrm>
          <a:prstGeom prst="roundRect">
            <a:avLst>
              <a:gd fmla="val 16667" name="adj"/>
            </a:avLst>
          </a:prstGeom>
          <a:solidFill>
            <a:srgbClr val="44A848"/>
          </a:solidFill>
          <a:ln cap="flat" cmpd="sng" w="9525">
            <a:solidFill>
              <a:schemeClr val="dk2"/>
            </a:solidFill>
            <a:prstDash val="solid"/>
            <a:round/>
            <a:headEnd len="sm" w="sm" type="none"/>
            <a:tailEnd len="sm" w="sm" type="none"/>
          </a:ln>
          <a:effectLst>
            <a:outerShdw blurRad="100013" rotWithShape="0" algn="bl" dir="5400000" dist="66675">
              <a:srgbClr val="000000">
                <a:alpha val="50000"/>
              </a:srgbClr>
            </a:outerShdw>
          </a:effectLst>
        </p:spPr>
        <p:txBody>
          <a:bodyPr anchorCtr="0" anchor="ctr" bIns="91425" lIns="91425" spcFirstLastPara="1" rIns="91425" wrap="square" tIns="91425">
            <a:noAutofit/>
          </a:bodyPr>
          <a:lstStyle/>
          <a:p>
            <a:pPr indent="0" lvl="0" marL="0" rtl="0" algn="ctr">
              <a:spcBef>
                <a:spcPts val="0"/>
              </a:spcBef>
              <a:spcAft>
                <a:spcPts val="0"/>
              </a:spcAft>
              <a:buNone/>
            </a:pPr>
            <a:r>
              <a:rPr lang="en-GB">
                <a:solidFill>
                  <a:schemeClr val="lt1"/>
                </a:solidFill>
                <a:latin typeface="Quicksand"/>
                <a:ea typeface="Quicksand"/>
                <a:cs typeface="Quicksand"/>
                <a:sym typeface="Quicksand"/>
              </a:rPr>
              <a:t>I UPLIFT THE MANA OF OTHERS - E ĀKI AU TE MANA O ĒTAHI ATU.</a:t>
            </a:r>
            <a:endParaRPr>
              <a:solidFill>
                <a:schemeClr val="lt1"/>
              </a:solidFill>
              <a:latin typeface="Quicksand"/>
              <a:ea typeface="Quicksand"/>
              <a:cs typeface="Quicksand"/>
              <a:sym typeface="Quicksand"/>
            </a:endParaRPr>
          </a:p>
        </p:txBody>
      </p:sp>
      <p:sp>
        <p:nvSpPr>
          <p:cNvPr id="123" name="Google Shape;123;p26"/>
          <p:cNvSpPr/>
          <p:nvPr/>
        </p:nvSpPr>
        <p:spPr>
          <a:xfrm>
            <a:off x="8436100" y="5828800"/>
            <a:ext cx="1886400" cy="436500"/>
          </a:xfrm>
          <a:prstGeom prst="roundRect">
            <a:avLst>
              <a:gd fmla="val 16667" name="adj"/>
            </a:avLst>
          </a:prstGeom>
          <a:solidFill>
            <a:srgbClr val="44A848"/>
          </a:solidFill>
          <a:ln cap="flat" cmpd="sng" w="9525">
            <a:solidFill>
              <a:schemeClr val="dk2"/>
            </a:solidFill>
            <a:prstDash val="solid"/>
            <a:round/>
            <a:headEnd len="sm" w="sm" type="none"/>
            <a:tailEnd len="sm" w="sm" type="none"/>
          </a:ln>
          <a:effectLst>
            <a:outerShdw blurRad="100013" rotWithShape="0" algn="bl" dir="5400000" dist="66675">
              <a:srgbClr val="000000">
                <a:alpha val="50000"/>
              </a:srgbClr>
            </a:outerShdw>
          </a:effectLst>
        </p:spPr>
        <p:txBody>
          <a:bodyPr anchorCtr="0" anchor="ctr" bIns="91425" lIns="91425" spcFirstLastPara="1" rIns="91425" wrap="square" tIns="91425">
            <a:noAutofit/>
          </a:bodyPr>
          <a:lstStyle/>
          <a:p>
            <a:pPr indent="0" lvl="0" marL="0" rtl="0" algn="ctr">
              <a:spcBef>
                <a:spcPts val="0"/>
              </a:spcBef>
              <a:spcAft>
                <a:spcPts val="0"/>
              </a:spcAft>
              <a:buNone/>
            </a:pPr>
            <a:r>
              <a:rPr b="1" lang="en-GB">
                <a:solidFill>
                  <a:schemeClr val="lt1"/>
                </a:solidFill>
                <a:latin typeface="Quicksand"/>
                <a:ea typeface="Quicksand"/>
                <a:cs typeface="Quicksand"/>
                <a:sym typeface="Quicksand"/>
              </a:rPr>
              <a:t>PONO</a:t>
            </a:r>
            <a:endParaRPr b="1">
              <a:solidFill>
                <a:schemeClr val="lt1"/>
              </a:solidFill>
              <a:latin typeface="Quicksand"/>
              <a:ea typeface="Quicksand"/>
              <a:cs typeface="Quicksand"/>
              <a:sym typeface="Quicksand"/>
            </a:endParaRPr>
          </a:p>
        </p:txBody>
      </p:sp>
      <p:sp>
        <p:nvSpPr>
          <p:cNvPr id="124" name="Google Shape;124;p26"/>
          <p:cNvSpPr/>
          <p:nvPr/>
        </p:nvSpPr>
        <p:spPr>
          <a:xfrm>
            <a:off x="8436100" y="6397350"/>
            <a:ext cx="1886400" cy="1087500"/>
          </a:xfrm>
          <a:prstGeom prst="roundRect">
            <a:avLst>
              <a:gd fmla="val 16667" name="adj"/>
            </a:avLst>
          </a:prstGeom>
          <a:solidFill>
            <a:srgbClr val="44A848"/>
          </a:solidFill>
          <a:ln cap="flat" cmpd="sng" w="9525">
            <a:solidFill>
              <a:schemeClr val="dk2"/>
            </a:solidFill>
            <a:prstDash val="solid"/>
            <a:round/>
            <a:headEnd len="sm" w="sm" type="none"/>
            <a:tailEnd len="sm" w="sm" type="none"/>
          </a:ln>
          <a:effectLst>
            <a:outerShdw blurRad="100013" rotWithShape="0" algn="bl" dir="5400000" dist="66675">
              <a:srgbClr val="000000">
                <a:alpha val="50000"/>
              </a:srgbClr>
            </a:outerShdw>
          </a:effectLst>
        </p:spPr>
        <p:txBody>
          <a:bodyPr anchorCtr="0" anchor="ctr" bIns="91425" lIns="91425" spcFirstLastPara="1" rIns="91425" wrap="square" tIns="91425">
            <a:noAutofit/>
          </a:bodyPr>
          <a:lstStyle/>
          <a:p>
            <a:pPr indent="0" lvl="0" marL="0" rtl="0" algn="ctr">
              <a:spcBef>
                <a:spcPts val="0"/>
              </a:spcBef>
              <a:spcAft>
                <a:spcPts val="0"/>
              </a:spcAft>
              <a:buNone/>
            </a:pPr>
            <a:r>
              <a:rPr lang="en-GB">
                <a:solidFill>
                  <a:schemeClr val="lt1"/>
                </a:solidFill>
                <a:latin typeface="Quicksand"/>
                <a:ea typeface="Quicksand"/>
                <a:cs typeface="Quicksand"/>
                <a:sym typeface="Quicksand"/>
              </a:rPr>
              <a:t>I AM TRUSTWORTHY - HE PONO AHAU.</a:t>
            </a:r>
            <a:endParaRPr>
              <a:solidFill>
                <a:schemeClr val="lt1"/>
              </a:solidFill>
              <a:latin typeface="Quicksand"/>
              <a:ea typeface="Quicksand"/>
              <a:cs typeface="Quicksand"/>
              <a:sym typeface="Quicksand"/>
            </a:endParaRPr>
          </a:p>
        </p:txBody>
      </p:sp>
      <p:sp>
        <p:nvSpPr>
          <p:cNvPr id="125" name="Google Shape;125;p26"/>
          <p:cNvSpPr/>
          <p:nvPr/>
        </p:nvSpPr>
        <p:spPr>
          <a:xfrm>
            <a:off x="311850" y="1409700"/>
            <a:ext cx="9980100" cy="1445100"/>
          </a:xfrm>
          <a:prstGeom prst="roundRect">
            <a:avLst>
              <a:gd fmla="val 16667" name="adj"/>
            </a:avLst>
          </a:prstGeom>
          <a:solidFill>
            <a:srgbClr val="44A848"/>
          </a:solidFill>
          <a:ln cap="flat" cmpd="sng" w="9525">
            <a:solidFill>
              <a:schemeClr val="dk2"/>
            </a:solidFill>
            <a:prstDash val="solid"/>
            <a:round/>
            <a:headEnd len="sm" w="sm" type="none"/>
            <a:tailEnd len="sm" w="sm" type="none"/>
          </a:ln>
          <a:effectLst>
            <a:outerShdw blurRad="57150" rotWithShape="0" algn="bl" dir="5400000" dist="19050">
              <a:srgbClr val="000000">
                <a:alpha val="50000"/>
              </a:srgbClr>
            </a:outerShdw>
          </a:effectLst>
        </p:spPr>
        <p:txBody>
          <a:bodyPr anchorCtr="0" anchor="ctr" bIns="91425" lIns="91425" spcFirstLastPara="1" rIns="91425" wrap="square" tIns="91425">
            <a:noAutofit/>
          </a:bodyPr>
          <a:lstStyle/>
          <a:p>
            <a:pPr indent="0" lvl="0" marL="0" rtl="0" algn="ctr">
              <a:spcBef>
                <a:spcPts val="0"/>
              </a:spcBef>
              <a:spcAft>
                <a:spcPts val="0"/>
              </a:spcAft>
              <a:buNone/>
            </a:pPr>
            <a:r>
              <a:rPr b="1" lang="en-GB" sz="1500" u="sng">
                <a:solidFill>
                  <a:schemeClr val="lt1"/>
                </a:solidFill>
                <a:latin typeface="Quicksand"/>
                <a:ea typeface="Quicksand"/>
                <a:cs typeface="Quicksand"/>
                <a:sym typeface="Quicksand"/>
              </a:rPr>
              <a:t>PORTLAND SCHOOL MISSION STATEMENT - TE KŌRERO WHAITAKE A TE KURA O TIKORANGI</a:t>
            </a:r>
            <a:endParaRPr sz="2000">
              <a:solidFill>
                <a:schemeClr val="lt1"/>
              </a:solidFill>
              <a:latin typeface="Quicksand"/>
              <a:ea typeface="Quicksand"/>
              <a:cs typeface="Quicksand"/>
              <a:sym typeface="Quicksand"/>
            </a:endParaRPr>
          </a:p>
          <a:p>
            <a:pPr indent="0" lvl="0" marL="0" rtl="0" algn="ctr">
              <a:lnSpc>
                <a:spcPct val="107916"/>
              </a:lnSpc>
              <a:spcBef>
                <a:spcPts val="0"/>
              </a:spcBef>
              <a:spcAft>
                <a:spcPts val="800"/>
              </a:spcAft>
              <a:buNone/>
            </a:pPr>
            <a:r>
              <a:rPr lang="en-GB" sz="1900">
                <a:solidFill>
                  <a:schemeClr val="lt1"/>
                </a:solidFill>
                <a:latin typeface="Quicksand"/>
                <a:ea typeface="Quicksand"/>
                <a:cs typeface="Quicksand"/>
                <a:sym typeface="Quicksand"/>
              </a:rPr>
              <a:t>Portland School will strive to provide strong foundations that enable our ākonga to become lifelong learners and, provide the opportunity to grow into confident, passionate and active people with a strong sense of wellbeing. </a:t>
            </a:r>
            <a:r>
              <a:rPr lang="en-GB" sz="2000">
                <a:solidFill>
                  <a:schemeClr val="lt1"/>
                </a:solidFill>
                <a:latin typeface="Quicksand"/>
                <a:ea typeface="Quicksand"/>
                <a:cs typeface="Quicksand"/>
                <a:sym typeface="Quicksand"/>
              </a:rPr>
              <a:t> </a:t>
            </a:r>
            <a:endParaRPr sz="2200">
              <a:solidFill>
                <a:schemeClr val="lt1"/>
              </a:solidFill>
              <a:latin typeface="Quicksand Medium"/>
              <a:ea typeface="Quicksand Medium"/>
              <a:cs typeface="Quicksand Medium"/>
              <a:sym typeface="Quicksand Medium"/>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129" name="Shape 129"/>
        <p:cNvGrpSpPr/>
        <p:nvPr/>
      </p:nvGrpSpPr>
      <p:grpSpPr>
        <a:xfrm>
          <a:off x="0" y="0"/>
          <a:ext cx="0" cy="0"/>
          <a:chOff x="0" y="0"/>
          <a:chExt cx="0" cy="0"/>
        </a:xfrm>
      </p:grpSpPr>
      <p:sp>
        <p:nvSpPr>
          <p:cNvPr id="130" name="Google Shape;130;p27"/>
          <p:cNvSpPr txBox="1"/>
          <p:nvPr/>
        </p:nvSpPr>
        <p:spPr>
          <a:xfrm>
            <a:off x="1586325" y="876950"/>
            <a:ext cx="8914800" cy="677100"/>
          </a:xfrm>
          <a:prstGeom prst="rect">
            <a:avLst/>
          </a:prstGeom>
          <a:noFill/>
          <a:ln>
            <a:noFill/>
          </a:ln>
        </p:spPr>
        <p:txBody>
          <a:bodyPr anchorCtr="0" anchor="t" bIns="91425" lIns="91425" spcFirstLastPara="1" rIns="91425" wrap="square" tIns="91425">
            <a:spAutoFit/>
          </a:bodyPr>
          <a:lstStyle/>
          <a:p>
            <a:pPr indent="0" lvl="0" marL="0" rtl="0" algn="ctr">
              <a:lnSpc>
                <a:spcPct val="100000"/>
              </a:lnSpc>
              <a:spcBef>
                <a:spcPts val="1200"/>
              </a:spcBef>
              <a:spcAft>
                <a:spcPts val="1200"/>
              </a:spcAft>
              <a:buNone/>
            </a:pPr>
            <a:r>
              <a:rPr lang="en-GB" sz="1600">
                <a:solidFill>
                  <a:schemeClr val="lt1"/>
                </a:solidFill>
                <a:latin typeface="Quicksand"/>
                <a:ea typeface="Quicksand"/>
                <a:cs typeface="Quicksand"/>
                <a:sym typeface="Quicksand"/>
              </a:rPr>
              <a:t>TO EMPOWER ALL LEARNERS TO RECOGNISE, AND UNDERSTAND THE NEED FOR CONTINUOUS PERSONAL GROWTH IN AN INCLUSIVE AND NURTURING MANNER.</a:t>
            </a:r>
            <a:endParaRPr sz="1600">
              <a:solidFill>
                <a:schemeClr val="lt1"/>
              </a:solidFill>
              <a:latin typeface="Quicksand"/>
              <a:ea typeface="Quicksand"/>
              <a:cs typeface="Quicksand"/>
              <a:sym typeface="Quicksand"/>
            </a:endParaRPr>
          </a:p>
        </p:txBody>
      </p:sp>
      <p:sp>
        <p:nvSpPr>
          <p:cNvPr id="131" name="Google Shape;131;p27"/>
          <p:cNvSpPr txBox="1"/>
          <p:nvPr/>
        </p:nvSpPr>
        <p:spPr>
          <a:xfrm>
            <a:off x="1605875" y="0"/>
            <a:ext cx="8997300" cy="477000"/>
          </a:xfrm>
          <a:prstGeom prst="rect">
            <a:avLst/>
          </a:prstGeom>
          <a:noFill/>
          <a:ln>
            <a:noFill/>
          </a:ln>
        </p:spPr>
        <p:txBody>
          <a:bodyPr anchorCtr="0" anchor="t" bIns="91425" lIns="91425" spcFirstLastPara="1" rIns="91425" wrap="square" tIns="91425">
            <a:spAutoFit/>
          </a:bodyPr>
          <a:lstStyle/>
          <a:p>
            <a:pPr indent="0" lvl="0" marL="0" rtl="0" algn="ctr">
              <a:lnSpc>
                <a:spcPct val="115000"/>
              </a:lnSpc>
              <a:spcBef>
                <a:spcPts val="1200"/>
              </a:spcBef>
              <a:spcAft>
                <a:spcPts val="1200"/>
              </a:spcAft>
              <a:buNone/>
            </a:pPr>
            <a:r>
              <a:rPr lang="en-GB" sz="1900">
                <a:solidFill>
                  <a:schemeClr val="lt1"/>
                </a:solidFill>
                <a:latin typeface="Quicksand Light"/>
                <a:ea typeface="Quicksand Light"/>
                <a:cs typeface="Quicksand Light"/>
                <a:sym typeface="Quicksand Light"/>
              </a:rPr>
              <a:t>Strategic Goal One - Whainga Rautaki Tahi</a:t>
            </a:r>
            <a:endParaRPr sz="1900">
              <a:solidFill>
                <a:schemeClr val="lt1"/>
              </a:solidFill>
              <a:latin typeface="Quicksand Light"/>
              <a:ea typeface="Quicksand Light"/>
              <a:cs typeface="Quicksand Light"/>
              <a:sym typeface="Quicksand Light"/>
            </a:endParaRPr>
          </a:p>
        </p:txBody>
      </p:sp>
      <p:sp>
        <p:nvSpPr>
          <p:cNvPr id="132" name="Google Shape;132;p27"/>
          <p:cNvSpPr txBox="1"/>
          <p:nvPr/>
        </p:nvSpPr>
        <p:spPr>
          <a:xfrm>
            <a:off x="1724775" y="232650"/>
            <a:ext cx="8637900" cy="923400"/>
          </a:xfrm>
          <a:prstGeom prst="rect">
            <a:avLst/>
          </a:prstGeom>
          <a:noFill/>
          <a:ln>
            <a:noFill/>
          </a:ln>
          <a:effectLst>
            <a:outerShdw rotWithShape="0" algn="bl" dir="300000" dist="28575">
              <a:srgbClr val="39AF06">
                <a:alpha val="93000"/>
              </a:srgbClr>
            </a:outerShdw>
          </a:effectLst>
        </p:spPr>
        <p:txBody>
          <a:bodyPr anchorCtr="0" anchor="t" bIns="91425" lIns="91425" spcFirstLastPara="1" rIns="91425" wrap="square" tIns="91425">
            <a:spAutoFit/>
          </a:bodyPr>
          <a:lstStyle/>
          <a:p>
            <a:pPr indent="0" lvl="0" marL="0" rtl="0" algn="ctr">
              <a:lnSpc>
                <a:spcPct val="115000"/>
              </a:lnSpc>
              <a:spcBef>
                <a:spcPts val="1200"/>
              </a:spcBef>
              <a:spcAft>
                <a:spcPts val="1200"/>
              </a:spcAft>
              <a:buNone/>
            </a:pPr>
            <a:r>
              <a:rPr b="1" lang="en-GB" sz="4800">
                <a:solidFill>
                  <a:schemeClr val="lt1"/>
                </a:solidFill>
                <a:latin typeface="Roboto"/>
                <a:ea typeface="Roboto"/>
                <a:cs typeface="Roboto"/>
                <a:sym typeface="Roboto"/>
              </a:rPr>
              <a:t>WELLBEING - HAUORA</a:t>
            </a:r>
            <a:endParaRPr b="1" sz="4800">
              <a:solidFill>
                <a:schemeClr val="lt1"/>
              </a:solidFill>
              <a:latin typeface="Roboto"/>
              <a:ea typeface="Roboto"/>
              <a:cs typeface="Roboto"/>
              <a:sym typeface="Roboto"/>
            </a:endParaRPr>
          </a:p>
        </p:txBody>
      </p:sp>
      <p:graphicFrame>
        <p:nvGraphicFramePr>
          <p:cNvPr id="133" name="Google Shape;133;p27"/>
          <p:cNvGraphicFramePr/>
          <p:nvPr/>
        </p:nvGraphicFramePr>
        <p:xfrm>
          <a:off x="146405" y="1754710"/>
          <a:ext cx="3000000" cy="3000000"/>
        </p:xfrm>
        <a:graphic>
          <a:graphicData uri="http://schemas.openxmlformats.org/drawingml/2006/table">
            <a:tbl>
              <a:tblPr>
                <a:noFill/>
                <a:tableStyleId>{DA59EB4D-3596-446A-8511-46246CF5608A}</a:tableStyleId>
              </a:tblPr>
              <a:tblGrid>
                <a:gridCol w="2560250"/>
                <a:gridCol w="2344500"/>
                <a:gridCol w="1307325"/>
                <a:gridCol w="807425"/>
                <a:gridCol w="917100"/>
                <a:gridCol w="2462600"/>
              </a:tblGrid>
              <a:tr h="594400">
                <a:tc>
                  <a:txBody>
                    <a:bodyPr/>
                    <a:lstStyle/>
                    <a:p>
                      <a:pPr indent="0" lvl="0" marL="0" rtl="0" algn="ctr">
                        <a:spcBef>
                          <a:spcPts val="0"/>
                        </a:spcBef>
                        <a:spcAft>
                          <a:spcPts val="0"/>
                        </a:spcAft>
                        <a:buNone/>
                      </a:pPr>
                      <a:r>
                        <a:rPr b="1" lang="en-GB">
                          <a:solidFill>
                            <a:schemeClr val="dk1"/>
                          </a:solidFill>
                          <a:latin typeface="Quicksand"/>
                          <a:ea typeface="Quicksand"/>
                          <a:cs typeface="Quicksand"/>
                          <a:sym typeface="Quicksand"/>
                        </a:rPr>
                        <a:t>Strategic Initiative 1.1:</a:t>
                      </a:r>
                      <a:endParaRPr b="1" sz="2100">
                        <a:solidFill>
                          <a:schemeClr val="dk1"/>
                        </a:solidFill>
                        <a:latin typeface="Quicksand"/>
                        <a:ea typeface="Quicksand"/>
                        <a:cs typeface="Quicksand"/>
                        <a:sym typeface="Quicksand"/>
                      </a:endParaRPr>
                    </a:p>
                  </a:txBody>
                  <a:tcPr marT="134375" marB="134375" marR="106900" marL="106900" anchor="ctr">
                    <a:lnL cap="flat" cmpd="sng" w="28575">
                      <a:solidFill>
                        <a:srgbClr val="39AF06"/>
                      </a:solidFill>
                      <a:prstDash val="solid"/>
                      <a:round/>
                      <a:headEnd len="sm" w="sm" type="none"/>
                      <a:tailEnd len="sm" w="sm" type="none"/>
                    </a:lnL>
                    <a:lnR cap="flat" cmpd="sng" w="28575">
                      <a:solidFill>
                        <a:srgbClr val="39AF06"/>
                      </a:solidFill>
                      <a:prstDash val="solid"/>
                      <a:round/>
                      <a:headEnd len="sm" w="sm" type="none"/>
                      <a:tailEnd len="sm" w="sm" type="none"/>
                    </a:lnR>
                    <a:lnT cap="flat" cmpd="sng" w="28575">
                      <a:solidFill>
                        <a:srgbClr val="39AF06"/>
                      </a:solidFill>
                      <a:prstDash val="solid"/>
                      <a:round/>
                      <a:headEnd len="sm" w="sm" type="none"/>
                      <a:tailEnd len="sm" w="sm" type="none"/>
                    </a:lnT>
                    <a:lnB cap="flat" cmpd="sng" w="28575">
                      <a:solidFill>
                        <a:srgbClr val="39AF06"/>
                      </a:solidFill>
                      <a:prstDash val="solid"/>
                      <a:round/>
                      <a:headEnd len="sm" w="sm" type="none"/>
                      <a:tailEnd len="sm" w="sm" type="none"/>
                    </a:lnB>
                    <a:solidFill>
                      <a:srgbClr val="B6D7A8"/>
                    </a:solidFill>
                  </a:tcPr>
                </a:tc>
                <a:tc>
                  <a:txBody>
                    <a:bodyPr/>
                    <a:lstStyle/>
                    <a:p>
                      <a:pPr indent="0" lvl="0" marL="0" rtl="0" algn="ctr">
                        <a:spcBef>
                          <a:spcPts val="0"/>
                        </a:spcBef>
                        <a:spcAft>
                          <a:spcPts val="0"/>
                        </a:spcAft>
                        <a:buClr>
                          <a:schemeClr val="dk1"/>
                        </a:buClr>
                        <a:buSzPts val="1100"/>
                        <a:buFont typeface="Arial"/>
                        <a:buNone/>
                      </a:pPr>
                      <a:r>
                        <a:rPr b="1" lang="en-GB">
                          <a:solidFill>
                            <a:schemeClr val="dk1"/>
                          </a:solidFill>
                          <a:latin typeface="Quicksand"/>
                          <a:ea typeface="Quicksand"/>
                          <a:cs typeface="Quicksand"/>
                          <a:sym typeface="Quicksand"/>
                        </a:rPr>
                        <a:t>Goals</a:t>
                      </a:r>
                      <a:endParaRPr b="1" sz="2200">
                        <a:solidFill>
                          <a:schemeClr val="dk1"/>
                        </a:solidFill>
                        <a:latin typeface="Quicksand"/>
                        <a:ea typeface="Quicksand"/>
                        <a:cs typeface="Quicksand"/>
                        <a:sym typeface="Quicksand"/>
                      </a:endParaRPr>
                    </a:p>
                  </a:txBody>
                  <a:tcPr marT="134375" marB="134375" marR="106900" marL="106900" anchor="ctr">
                    <a:lnL cap="flat" cmpd="sng" w="28575">
                      <a:solidFill>
                        <a:srgbClr val="39AF06"/>
                      </a:solidFill>
                      <a:prstDash val="solid"/>
                      <a:round/>
                      <a:headEnd len="sm" w="sm" type="none"/>
                      <a:tailEnd len="sm" w="sm" type="none"/>
                    </a:lnL>
                    <a:lnR cap="flat" cmpd="sng" w="28575">
                      <a:solidFill>
                        <a:srgbClr val="39AF06"/>
                      </a:solidFill>
                      <a:prstDash val="solid"/>
                      <a:round/>
                      <a:headEnd len="sm" w="sm" type="none"/>
                      <a:tailEnd len="sm" w="sm" type="none"/>
                    </a:lnR>
                    <a:lnT cap="flat" cmpd="sng" w="28575">
                      <a:solidFill>
                        <a:srgbClr val="39AF06"/>
                      </a:solidFill>
                      <a:prstDash val="solid"/>
                      <a:round/>
                      <a:headEnd len="sm" w="sm" type="none"/>
                      <a:tailEnd len="sm" w="sm" type="none"/>
                    </a:lnT>
                    <a:lnB cap="flat" cmpd="sng" w="28575">
                      <a:solidFill>
                        <a:srgbClr val="39AF06"/>
                      </a:solidFill>
                      <a:prstDash val="solid"/>
                      <a:round/>
                      <a:headEnd len="sm" w="sm" type="none"/>
                      <a:tailEnd len="sm" w="sm" type="none"/>
                    </a:lnB>
                    <a:solidFill>
                      <a:srgbClr val="B6D7A8"/>
                    </a:solidFill>
                  </a:tcPr>
                </a:tc>
                <a:tc>
                  <a:txBody>
                    <a:bodyPr/>
                    <a:lstStyle/>
                    <a:p>
                      <a:pPr indent="0" lvl="0" marL="0" rtl="0" algn="ctr">
                        <a:spcBef>
                          <a:spcPts val="0"/>
                        </a:spcBef>
                        <a:spcAft>
                          <a:spcPts val="0"/>
                        </a:spcAft>
                        <a:buClr>
                          <a:schemeClr val="dk1"/>
                        </a:buClr>
                        <a:buSzPts val="1100"/>
                        <a:buFont typeface="Arial"/>
                        <a:buNone/>
                      </a:pPr>
                      <a:r>
                        <a:rPr b="1" lang="en-GB">
                          <a:solidFill>
                            <a:schemeClr val="dk1"/>
                          </a:solidFill>
                          <a:latin typeface="Quicksand"/>
                          <a:ea typeface="Quicksand"/>
                          <a:cs typeface="Quicksand"/>
                          <a:sym typeface="Quicksand"/>
                        </a:rPr>
                        <a:t>Wh</a:t>
                      </a:r>
                      <a:endParaRPr b="1">
                        <a:solidFill>
                          <a:schemeClr val="dk1"/>
                        </a:solidFill>
                        <a:latin typeface="Quicksand"/>
                        <a:ea typeface="Quicksand"/>
                        <a:cs typeface="Quicksand"/>
                        <a:sym typeface="Quicksand"/>
                      </a:endParaRPr>
                    </a:p>
                  </a:txBody>
                  <a:tcPr marT="134375" marB="134375" marR="106900" marL="106900" anchor="ctr">
                    <a:lnL cap="flat" cmpd="sng" w="28575">
                      <a:solidFill>
                        <a:srgbClr val="39AF06"/>
                      </a:solidFill>
                      <a:prstDash val="solid"/>
                      <a:round/>
                      <a:headEnd len="sm" w="sm" type="none"/>
                      <a:tailEnd len="sm" w="sm" type="none"/>
                    </a:lnL>
                    <a:lnR cap="flat" cmpd="sng" w="28575">
                      <a:solidFill>
                        <a:srgbClr val="39AF06"/>
                      </a:solidFill>
                      <a:prstDash val="solid"/>
                      <a:round/>
                      <a:headEnd len="sm" w="sm" type="none"/>
                      <a:tailEnd len="sm" w="sm" type="none"/>
                    </a:lnR>
                    <a:lnT cap="flat" cmpd="sng" w="28575">
                      <a:solidFill>
                        <a:srgbClr val="39AF06"/>
                      </a:solidFill>
                      <a:prstDash val="solid"/>
                      <a:round/>
                      <a:headEnd len="sm" w="sm" type="none"/>
                      <a:tailEnd len="sm" w="sm" type="none"/>
                    </a:lnT>
                    <a:lnB cap="flat" cmpd="sng" w="28575">
                      <a:solidFill>
                        <a:srgbClr val="39AF06"/>
                      </a:solidFill>
                      <a:prstDash val="solid"/>
                      <a:round/>
                      <a:headEnd len="sm" w="sm" type="none"/>
                      <a:tailEnd len="sm" w="sm" type="none"/>
                    </a:lnB>
                    <a:solidFill>
                      <a:srgbClr val="B6D7A8"/>
                    </a:solidFill>
                  </a:tcPr>
                </a:tc>
                <a:tc>
                  <a:txBody>
                    <a:bodyPr/>
                    <a:lstStyle/>
                    <a:p>
                      <a:pPr indent="0" lvl="0" marL="0" rtl="0" algn="ctr">
                        <a:spcBef>
                          <a:spcPts val="0"/>
                        </a:spcBef>
                        <a:spcAft>
                          <a:spcPts val="0"/>
                        </a:spcAft>
                        <a:buNone/>
                      </a:pPr>
                      <a:r>
                        <a:rPr b="1" lang="en-GB" sz="1300">
                          <a:solidFill>
                            <a:schemeClr val="dk1"/>
                          </a:solidFill>
                          <a:latin typeface="Quicksand"/>
                          <a:ea typeface="Quicksand"/>
                          <a:cs typeface="Quicksand"/>
                          <a:sym typeface="Quicksand"/>
                        </a:rPr>
                        <a:t>Cost</a:t>
                      </a:r>
                      <a:endParaRPr b="1" sz="1300">
                        <a:solidFill>
                          <a:schemeClr val="dk1"/>
                        </a:solidFill>
                        <a:latin typeface="Quicksand"/>
                        <a:ea typeface="Quicksand"/>
                        <a:cs typeface="Quicksand"/>
                        <a:sym typeface="Quicksand"/>
                      </a:endParaRPr>
                    </a:p>
                  </a:txBody>
                  <a:tcPr marT="134375" marB="134375" marR="106900" marL="106900" anchor="ctr">
                    <a:lnL cap="flat" cmpd="sng" w="28575">
                      <a:solidFill>
                        <a:srgbClr val="39AF06"/>
                      </a:solidFill>
                      <a:prstDash val="solid"/>
                      <a:round/>
                      <a:headEnd len="sm" w="sm" type="none"/>
                      <a:tailEnd len="sm" w="sm" type="none"/>
                    </a:lnL>
                    <a:lnR cap="flat" cmpd="sng" w="28575">
                      <a:solidFill>
                        <a:srgbClr val="39AF06"/>
                      </a:solidFill>
                      <a:prstDash val="solid"/>
                      <a:round/>
                      <a:headEnd len="sm" w="sm" type="none"/>
                      <a:tailEnd len="sm" w="sm" type="none"/>
                    </a:lnR>
                    <a:lnT cap="flat" cmpd="sng" w="28575">
                      <a:solidFill>
                        <a:srgbClr val="39AF06"/>
                      </a:solidFill>
                      <a:prstDash val="solid"/>
                      <a:round/>
                      <a:headEnd len="sm" w="sm" type="none"/>
                      <a:tailEnd len="sm" w="sm" type="none"/>
                    </a:lnT>
                    <a:lnB cap="flat" cmpd="sng" w="28575">
                      <a:solidFill>
                        <a:srgbClr val="39AF06"/>
                      </a:solidFill>
                      <a:prstDash val="solid"/>
                      <a:round/>
                      <a:headEnd len="sm" w="sm" type="none"/>
                      <a:tailEnd len="sm" w="sm" type="none"/>
                    </a:lnB>
                    <a:solidFill>
                      <a:srgbClr val="B6D7A8"/>
                    </a:solidFill>
                  </a:tcPr>
                </a:tc>
                <a:tc>
                  <a:txBody>
                    <a:bodyPr/>
                    <a:lstStyle/>
                    <a:p>
                      <a:pPr indent="0" lvl="0" marL="0" rtl="0" algn="ctr">
                        <a:spcBef>
                          <a:spcPts val="0"/>
                        </a:spcBef>
                        <a:spcAft>
                          <a:spcPts val="0"/>
                        </a:spcAft>
                        <a:buNone/>
                      </a:pPr>
                      <a:r>
                        <a:rPr b="1" lang="en-GB" sz="1200">
                          <a:solidFill>
                            <a:schemeClr val="dk1"/>
                          </a:solidFill>
                          <a:latin typeface="Quicksand"/>
                          <a:ea typeface="Quicksand"/>
                          <a:cs typeface="Quicksand"/>
                          <a:sym typeface="Quicksand"/>
                        </a:rPr>
                        <a:t>Time</a:t>
                      </a:r>
                      <a:endParaRPr b="1" sz="1200">
                        <a:solidFill>
                          <a:schemeClr val="dk1"/>
                        </a:solidFill>
                        <a:latin typeface="Quicksand"/>
                        <a:ea typeface="Quicksand"/>
                        <a:cs typeface="Quicksand"/>
                        <a:sym typeface="Quicksand"/>
                      </a:endParaRPr>
                    </a:p>
                    <a:p>
                      <a:pPr indent="0" lvl="0" marL="0" rtl="0" algn="ctr">
                        <a:spcBef>
                          <a:spcPts val="0"/>
                        </a:spcBef>
                        <a:spcAft>
                          <a:spcPts val="0"/>
                        </a:spcAft>
                        <a:buNone/>
                      </a:pPr>
                      <a:r>
                        <a:rPr b="1" lang="en-GB" sz="1200">
                          <a:solidFill>
                            <a:schemeClr val="dk1"/>
                          </a:solidFill>
                          <a:latin typeface="Quicksand"/>
                          <a:ea typeface="Quicksand"/>
                          <a:cs typeface="Quicksand"/>
                          <a:sym typeface="Quicksand"/>
                        </a:rPr>
                        <a:t>frame</a:t>
                      </a:r>
                      <a:endParaRPr b="1" sz="1200">
                        <a:solidFill>
                          <a:schemeClr val="dk1"/>
                        </a:solidFill>
                        <a:latin typeface="Quicksand"/>
                        <a:ea typeface="Quicksand"/>
                        <a:cs typeface="Quicksand"/>
                        <a:sym typeface="Quicksand"/>
                      </a:endParaRPr>
                    </a:p>
                  </a:txBody>
                  <a:tcPr marT="134375" marB="134375" marR="106900" marL="106900" anchor="ctr">
                    <a:lnL cap="flat" cmpd="sng" w="28575">
                      <a:solidFill>
                        <a:srgbClr val="39AF06"/>
                      </a:solidFill>
                      <a:prstDash val="solid"/>
                      <a:round/>
                      <a:headEnd len="sm" w="sm" type="none"/>
                      <a:tailEnd len="sm" w="sm" type="none"/>
                    </a:lnL>
                    <a:lnR cap="flat" cmpd="sng" w="28575">
                      <a:solidFill>
                        <a:srgbClr val="39AF06"/>
                      </a:solidFill>
                      <a:prstDash val="solid"/>
                      <a:round/>
                      <a:headEnd len="sm" w="sm" type="none"/>
                      <a:tailEnd len="sm" w="sm" type="none"/>
                    </a:lnR>
                    <a:lnT cap="flat" cmpd="sng" w="28575">
                      <a:solidFill>
                        <a:srgbClr val="39AF06"/>
                      </a:solidFill>
                      <a:prstDash val="solid"/>
                      <a:round/>
                      <a:headEnd len="sm" w="sm" type="none"/>
                      <a:tailEnd len="sm" w="sm" type="none"/>
                    </a:lnT>
                    <a:lnB cap="flat" cmpd="sng" w="28575">
                      <a:solidFill>
                        <a:srgbClr val="39AF06"/>
                      </a:solidFill>
                      <a:prstDash val="solid"/>
                      <a:round/>
                      <a:headEnd len="sm" w="sm" type="none"/>
                      <a:tailEnd len="sm" w="sm" type="none"/>
                    </a:lnB>
                    <a:solidFill>
                      <a:srgbClr val="B6D7A8"/>
                    </a:solidFill>
                  </a:tcPr>
                </a:tc>
                <a:tc>
                  <a:txBody>
                    <a:bodyPr/>
                    <a:lstStyle/>
                    <a:p>
                      <a:pPr indent="0" lvl="0" marL="0" rtl="0" algn="ctr">
                        <a:spcBef>
                          <a:spcPts val="0"/>
                        </a:spcBef>
                        <a:spcAft>
                          <a:spcPts val="0"/>
                        </a:spcAft>
                        <a:buNone/>
                      </a:pPr>
                      <a:r>
                        <a:rPr b="1" lang="en-GB" sz="1500">
                          <a:solidFill>
                            <a:schemeClr val="dk1"/>
                          </a:solidFill>
                          <a:latin typeface="Quicksand"/>
                          <a:ea typeface="Quicksand"/>
                          <a:cs typeface="Quicksand"/>
                          <a:sym typeface="Quicksand"/>
                        </a:rPr>
                        <a:t>Measure of Success</a:t>
                      </a:r>
                      <a:endParaRPr b="1" sz="1500">
                        <a:solidFill>
                          <a:schemeClr val="dk1"/>
                        </a:solidFill>
                        <a:latin typeface="Quicksand"/>
                        <a:ea typeface="Quicksand"/>
                        <a:cs typeface="Quicksand"/>
                        <a:sym typeface="Quicksand"/>
                      </a:endParaRPr>
                    </a:p>
                  </a:txBody>
                  <a:tcPr marT="134375" marB="134375" marR="106900" marL="106900" anchor="ctr">
                    <a:lnL cap="flat" cmpd="sng" w="28575">
                      <a:solidFill>
                        <a:srgbClr val="39AF06"/>
                      </a:solidFill>
                      <a:prstDash val="solid"/>
                      <a:round/>
                      <a:headEnd len="sm" w="sm" type="none"/>
                      <a:tailEnd len="sm" w="sm" type="none"/>
                    </a:lnL>
                    <a:lnR cap="flat" cmpd="sng" w="28575">
                      <a:solidFill>
                        <a:srgbClr val="39AF06"/>
                      </a:solidFill>
                      <a:prstDash val="solid"/>
                      <a:round/>
                      <a:headEnd len="sm" w="sm" type="none"/>
                      <a:tailEnd len="sm" w="sm" type="none"/>
                    </a:lnR>
                    <a:lnT cap="flat" cmpd="sng" w="28575">
                      <a:solidFill>
                        <a:srgbClr val="39AF06"/>
                      </a:solidFill>
                      <a:prstDash val="solid"/>
                      <a:round/>
                      <a:headEnd len="sm" w="sm" type="none"/>
                      <a:tailEnd len="sm" w="sm" type="none"/>
                    </a:lnT>
                    <a:lnB cap="flat" cmpd="sng" w="28575">
                      <a:solidFill>
                        <a:srgbClr val="39AF06"/>
                      </a:solidFill>
                      <a:prstDash val="solid"/>
                      <a:round/>
                      <a:headEnd len="sm" w="sm" type="none"/>
                      <a:tailEnd len="sm" w="sm" type="none"/>
                    </a:lnB>
                    <a:solidFill>
                      <a:srgbClr val="B6D7A8"/>
                    </a:solidFill>
                  </a:tcPr>
                </a:tc>
              </a:tr>
              <a:tr h="1466250">
                <a:tc rowSpan="3">
                  <a:txBody>
                    <a:bodyPr/>
                    <a:lstStyle/>
                    <a:p>
                      <a:pPr indent="0" lvl="0" marL="0" rtl="0" algn="ctr">
                        <a:lnSpc>
                          <a:spcPct val="115000"/>
                        </a:lnSpc>
                        <a:spcBef>
                          <a:spcPts val="1200"/>
                        </a:spcBef>
                        <a:spcAft>
                          <a:spcPts val="0"/>
                        </a:spcAft>
                        <a:buNone/>
                      </a:pPr>
                      <a:r>
                        <a:t/>
                      </a:r>
                      <a:endParaRPr sz="2000">
                        <a:solidFill>
                          <a:schemeClr val="dk1"/>
                        </a:solidFill>
                        <a:latin typeface="Quicksand"/>
                        <a:ea typeface="Quicksand"/>
                        <a:cs typeface="Quicksand"/>
                        <a:sym typeface="Quicksand"/>
                      </a:endParaRPr>
                    </a:p>
                    <a:p>
                      <a:pPr indent="0" lvl="0" marL="0" rtl="0" algn="ctr">
                        <a:lnSpc>
                          <a:spcPct val="115000"/>
                        </a:lnSpc>
                        <a:spcBef>
                          <a:spcPts val="1200"/>
                        </a:spcBef>
                        <a:spcAft>
                          <a:spcPts val="0"/>
                        </a:spcAft>
                        <a:buNone/>
                      </a:pPr>
                      <a:r>
                        <a:rPr lang="en-GB" sz="2000">
                          <a:solidFill>
                            <a:schemeClr val="dk1"/>
                          </a:solidFill>
                          <a:latin typeface="Quicksand"/>
                          <a:ea typeface="Quicksand"/>
                          <a:cs typeface="Quicksand"/>
                          <a:sym typeface="Quicksand"/>
                        </a:rPr>
                        <a:t>To provide a safe learning environment aimed at developing wellbeing - social, emotional, physical, spiritual.</a:t>
                      </a:r>
                      <a:endParaRPr sz="2000">
                        <a:solidFill>
                          <a:schemeClr val="dk1"/>
                        </a:solidFill>
                        <a:latin typeface="Quicksand"/>
                        <a:ea typeface="Quicksand"/>
                        <a:cs typeface="Quicksand"/>
                        <a:sym typeface="Quicksand"/>
                      </a:endParaRPr>
                    </a:p>
                    <a:p>
                      <a:pPr indent="0" lvl="0" marL="0" rtl="0" algn="ctr">
                        <a:lnSpc>
                          <a:spcPct val="115000"/>
                        </a:lnSpc>
                        <a:spcBef>
                          <a:spcPts val="1200"/>
                        </a:spcBef>
                        <a:spcAft>
                          <a:spcPts val="1200"/>
                        </a:spcAft>
                        <a:buNone/>
                      </a:pPr>
                      <a:r>
                        <a:rPr lang="en-GB" sz="2000">
                          <a:solidFill>
                            <a:schemeClr val="dk1"/>
                          </a:solidFill>
                          <a:latin typeface="Quicksand"/>
                          <a:ea typeface="Quicksand"/>
                          <a:cs typeface="Quicksand"/>
                          <a:sym typeface="Quicksand"/>
                        </a:rPr>
                        <a:t>Te Whare Tapa Whā.</a:t>
                      </a:r>
                      <a:endParaRPr sz="2100">
                        <a:solidFill>
                          <a:schemeClr val="dk1"/>
                        </a:solidFill>
                        <a:latin typeface="Quicksand"/>
                        <a:ea typeface="Quicksand"/>
                        <a:cs typeface="Quicksand"/>
                        <a:sym typeface="Quicksand"/>
                      </a:endParaRPr>
                    </a:p>
                  </a:txBody>
                  <a:tcPr marT="134375" marB="134375" marR="106900" marL="106900">
                    <a:lnL cap="flat" cmpd="sng" w="28575">
                      <a:solidFill>
                        <a:srgbClr val="39AF06"/>
                      </a:solidFill>
                      <a:prstDash val="solid"/>
                      <a:round/>
                      <a:headEnd len="sm" w="sm" type="none"/>
                      <a:tailEnd len="sm" w="sm" type="none"/>
                    </a:lnL>
                    <a:lnR cap="flat" cmpd="sng" w="28575">
                      <a:solidFill>
                        <a:srgbClr val="39AF06"/>
                      </a:solidFill>
                      <a:prstDash val="solid"/>
                      <a:round/>
                      <a:headEnd len="sm" w="sm" type="none"/>
                      <a:tailEnd len="sm" w="sm" type="none"/>
                    </a:lnR>
                    <a:lnT cap="flat" cmpd="sng" w="28575">
                      <a:solidFill>
                        <a:srgbClr val="39AF06"/>
                      </a:solidFill>
                      <a:prstDash val="solid"/>
                      <a:round/>
                      <a:headEnd len="sm" w="sm" type="none"/>
                      <a:tailEnd len="sm" w="sm" type="none"/>
                    </a:lnT>
                    <a:lnB cap="flat" cmpd="sng" w="28575">
                      <a:solidFill>
                        <a:srgbClr val="39AF06"/>
                      </a:solidFill>
                      <a:prstDash val="solid"/>
                      <a:round/>
                      <a:headEnd len="sm" w="sm" type="none"/>
                      <a:tailEnd len="sm" w="sm" type="none"/>
                    </a:lnB>
                    <a:solidFill>
                      <a:srgbClr val="B6D7A8"/>
                    </a:solidFill>
                  </a:tcPr>
                </a:tc>
                <a:tc>
                  <a:txBody>
                    <a:bodyPr/>
                    <a:lstStyle/>
                    <a:p>
                      <a:pPr indent="0" lvl="0" marL="0" rtl="0" algn="ctr">
                        <a:spcBef>
                          <a:spcPts val="0"/>
                        </a:spcBef>
                        <a:spcAft>
                          <a:spcPts val="0"/>
                        </a:spcAft>
                        <a:buNone/>
                      </a:pPr>
                      <a:r>
                        <a:rPr lang="en-GB">
                          <a:solidFill>
                            <a:schemeClr val="dk1"/>
                          </a:solidFill>
                          <a:latin typeface="Quicksand"/>
                          <a:ea typeface="Quicksand"/>
                          <a:cs typeface="Quicksand"/>
                          <a:sym typeface="Quicksand"/>
                        </a:rPr>
                        <a:t>Transition from knowledge to practice by integrating Te Whare Tapa Whā into daily kōrero and individual goal-setting for staff and ākonga.</a:t>
                      </a:r>
                      <a:endParaRPr>
                        <a:solidFill>
                          <a:schemeClr val="dk1"/>
                        </a:solidFill>
                        <a:latin typeface="Quicksand"/>
                        <a:ea typeface="Quicksand"/>
                        <a:cs typeface="Quicksand"/>
                        <a:sym typeface="Quicksand"/>
                      </a:endParaRPr>
                    </a:p>
                  </a:txBody>
                  <a:tcPr marT="134375" marB="134375" marR="106900" marL="106900">
                    <a:lnL cap="flat" cmpd="sng" w="28575">
                      <a:solidFill>
                        <a:srgbClr val="39AF06"/>
                      </a:solidFill>
                      <a:prstDash val="solid"/>
                      <a:round/>
                      <a:headEnd len="sm" w="sm" type="none"/>
                      <a:tailEnd len="sm" w="sm" type="none"/>
                    </a:lnL>
                    <a:lnR cap="flat" cmpd="sng" w="28575">
                      <a:solidFill>
                        <a:srgbClr val="39AF06"/>
                      </a:solidFill>
                      <a:prstDash val="solid"/>
                      <a:round/>
                      <a:headEnd len="sm" w="sm" type="none"/>
                      <a:tailEnd len="sm" w="sm" type="none"/>
                    </a:lnR>
                    <a:lnT cap="flat" cmpd="sng" w="28575">
                      <a:solidFill>
                        <a:srgbClr val="39AF06"/>
                      </a:solidFill>
                      <a:prstDash val="solid"/>
                      <a:round/>
                      <a:headEnd len="sm" w="sm" type="none"/>
                      <a:tailEnd len="sm" w="sm" type="none"/>
                    </a:lnT>
                    <a:lnB cap="flat" cmpd="sng" w="28575">
                      <a:solidFill>
                        <a:srgbClr val="39AF06"/>
                      </a:solidFill>
                      <a:prstDash val="solid"/>
                      <a:round/>
                      <a:headEnd len="sm" w="sm" type="none"/>
                      <a:tailEnd len="sm" w="sm" type="none"/>
                    </a:lnB>
                    <a:solidFill>
                      <a:srgbClr val="B6D7A8"/>
                    </a:solidFill>
                  </a:tcPr>
                </a:tc>
                <a:tc>
                  <a:txBody>
                    <a:bodyPr/>
                    <a:lstStyle/>
                    <a:p>
                      <a:pPr indent="0" lvl="0" marL="0" rtl="0" algn="ctr">
                        <a:spcBef>
                          <a:spcPts val="0"/>
                        </a:spcBef>
                        <a:spcAft>
                          <a:spcPts val="0"/>
                        </a:spcAft>
                        <a:buNone/>
                      </a:pPr>
                      <a:r>
                        <a:rPr lang="en-GB" sz="1500">
                          <a:solidFill>
                            <a:schemeClr val="dk1"/>
                          </a:solidFill>
                          <a:latin typeface="Quicksand"/>
                          <a:ea typeface="Quicksand"/>
                          <a:cs typeface="Quicksand"/>
                          <a:sym typeface="Quicksand"/>
                        </a:rPr>
                        <a:t>All Kaimahi</a:t>
                      </a:r>
                      <a:endParaRPr sz="1500">
                        <a:solidFill>
                          <a:schemeClr val="dk1"/>
                        </a:solidFill>
                        <a:latin typeface="Quicksand"/>
                        <a:ea typeface="Quicksand"/>
                        <a:cs typeface="Quicksand"/>
                        <a:sym typeface="Quicksand"/>
                      </a:endParaRPr>
                    </a:p>
                  </a:txBody>
                  <a:tcPr marT="134375" marB="134375" marR="106900" marL="106900">
                    <a:lnL cap="flat" cmpd="sng" w="28575">
                      <a:solidFill>
                        <a:srgbClr val="39AF06"/>
                      </a:solidFill>
                      <a:prstDash val="solid"/>
                      <a:round/>
                      <a:headEnd len="sm" w="sm" type="none"/>
                      <a:tailEnd len="sm" w="sm" type="none"/>
                    </a:lnL>
                    <a:lnR cap="flat" cmpd="sng" w="28575">
                      <a:solidFill>
                        <a:srgbClr val="39AF06"/>
                      </a:solidFill>
                      <a:prstDash val="solid"/>
                      <a:round/>
                      <a:headEnd len="sm" w="sm" type="none"/>
                      <a:tailEnd len="sm" w="sm" type="none"/>
                    </a:lnR>
                    <a:lnT cap="flat" cmpd="sng" w="28575">
                      <a:solidFill>
                        <a:srgbClr val="39AF06"/>
                      </a:solidFill>
                      <a:prstDash val="solid"/>
                      <a:round/>
                      <a:headEnd len="sm" w="sm" type="none"/>
                      <a:tailEnd len="sm" w="sm" type="none"/>
                    </a:lnT>
                    <a:lnB cap="flat" cmpd="sng" w="28575">
                      <a:solidFill>
                        <a:srgbClr val="39AF06"/>
                      </a:solidFill>
                      <a:prstDash val="solid"/>
                      <a:round/>
                      <a:headEnd len="sm" w="sm" type="none"/>
                      <a:tailEnd len="sm" w="sm" type="none"/>
                    </a:lnB>
                    <a:solidFill>
                      <a:srgbClr val="B6D7A8"/>
                    </a:solidFill>
                  </a:tcPr>
                </a:tc>
                <a:tc>
                  <a:txBody>
                    <a:bodyPr/>
                    <a:lstStyle/>
                    <a:p>
                      <a:pPr indent="0" lvl="0" marL="0" rtl="0" algn="ctr">
                        <a:spcBef>
                          <a:spcPts val="0"/>
                        </a:spcBef>
                        <a:spcAft>
                          <a:spcPts val="0"/>
                        </a:spcAft>
                        <a:buNone/>
                      </a:pPr>
                      <a:r>
                        <a:rPr lang="en-GB" sz="1500">
                          <a:solidFill>
                            <a:schemeClr val="dk1"/>
                          </a:solidFill>
                          <a:latin typeface="Quicksand"/>
                          <a:ea typeface="Quicksand"/>
                          <a:cs typeface="Quicksand"/>
                          <a:sym typeface="Quicksand"/>
                        </a:rPr>
                        <a:t>$200</a:t>
                      </a:r>
                      <a:endParaRPr sz="1500">
                        <a:solidFill>
                          <a:schemeClr val="dk1"/>
                        </a:solidFill>
                        <a:latin typeface="Quicksand"/>
                        <a:ea typeface="Quicksand"/>
                        <a:cs typeface="Quicksand"/>
                        <a:sym typeface="Quicksand"/>
                      </a:endParaRPr>
                    </a:p>
                  </a:txBody>
                  <a:tcPr marT="134375" marB="134375" marR="106900" marL="106900">
                    <a:lnL cap="flat" cmpd="sng" w="28575">
                      <a:solidFill>
                        <a:srgbClr val="39AF06"/>
                      </a:solidFill>
                      <a:prstDash val="solid"/>
                      <a:round/>
                      <a:headEnd len="sm" w="sm" type="none"/>
                      <a:tailEnd len="sm" w="sm" type="none"/>
                    </a:lnL>
                    <a:lnR cap="flat" cmpd="sng" w="28575">
                      <a:solidFill>
                        <a:srgbClr val="39AF06"/>
                      </a:solidFill>
                      <a:prstDash val="solid"/>
                      <a:round/>
                      <a:headEnd len="sm" w="sm" type="none"/>
                      <a:tailEnd len="sm" w="sm" type="none"/>
                    </a:lnR>
                    <a:lnT cap="flat" cmpd="sng" w="28575">
                      <a:solidFill>
                        <a:srgbClr val="39AF06"/>
                      </a:solidFill>
                      <a:prstDash val="solid"/>
                      <a:round/>
                      <a:headEnd len="sm" w="sm" type="none"/>
                      <a:tailEnd len="sm" w="sm" type="none"/>
                    </a:lnT>
                    <a:lnB cap="flat" cmpd="sng" w="28575">
                      <a:solidFill>
                        <a:srgbClr val="39AF06"/>
                      </a:solidFill>
                      <a:prstDash val="solid"/>
                      <a:round/>
                      <a:headEnd len="sm" w="sm" type="none"/>
                      <a:tailEnd len="sm" w="sm" type="none"/>
                    </a:lnB>
                    <a:solidFill>
                      <a:srgbClr val="B6D7A8"/>
                    </a:solidFill>
                  </a:tcPr>
                </a:tc>
                <a:tc>
                  <a:txBody>
                    <a:bodyPr/>
                    <a:lstStyle/>
                    <a:p>
                      <a:pPr indent="0" lvl="0" marL="0" rtl="0" algn="ctr">
                        <a:spcBef>
                          <a:spcPts val="0"/>
                        </a:spcBef>
                        <a:spcAft>
                          <a:spcPts val="0"/>
                        </a:spcAft>
                        <a:buNone/>
                      </a:pPr>
                      <a:r>
                        <a:rPr lang="en-GB" sz="1500">
                          <a:solidFill>
                            <a:schemeClr val="dk1"/>
                          </a:solidFill>
                          <a:latin typeface="Quicksand"/>
                          <a:ea typeface="Quicksand"/>
                          <a:cs typeface="Quicksand"/>
                          <a:sym typeface="Quicksand"/>
                        </a:rPr>
                        <a:t>Term 1</a:t>
                      </a:r>
                      <a:endParaRPr sz="1500">
                        <a:solidFill>
                          <a:schemeClr val="dk1"/>
                        </a:solidFill>
                        <a:latin typeface="Quicksand"/>
                        <a:ea typeface="Quicksand"/>
                        <a:cs typeface="Quicksand"/>
                        <a:sym typeface="Quicksand"/>
                      </a:endParaRPr>
                    </a:p>
                    <a:p>
                      <a:pPr indent="0" lvl="0" marL="0" rtl="0" algn="ctr">
                        <a:spcBef>
                          <a:spcPts val="0"/>
                        </a:spcBef>
                        <a:spcAft>
                          <a:spcPts val="0"/>
                        </a:spcAft>
                        <a:buNone/>
                      </a:pPr>
                      <a:r>
                        <a:t/>
                      </a:r>
                      <a:endParaRPr sz="1500">
                        <a:solidFill>
                          <a:schemeClr val="dk1"/>
                        </a:solidFill>
                        <a:latin typeface="Quicksand"/>
                        <a:ea typeface="Quicksand"/>
                        <a:cs typeface="Quicksand"/>
                        <a:sym typeface="Quicksand"/>
                      </a:endParaRPr>
                    </a:p>
                    <a:p>
                      <a:pPr indent="0" lvl="0" marL="0" rtl="0" algn="ctr">
                        <a:spcBef>
                          <a:spcPts val="0"/>
                        </a:spcBef>
                        <a:spcAft>
                          <a:spcPts val="0"/>
                        </a:spcAft>
                        <a:buNone/>
                      </a:pPr>
                      <a:r>
                        <a:rPr lang="en-GB" sz="1500">
                          <a:solidFill>
                            <a:schemeClr val="dk1"/>
                          </a:solidFill>
                          <a:latin typeface="Quicksand"/>
                          <a:ea typeface="Quicksand"/>
                          <a:cs typeface="Quicksand"/>
                          <a:sym typeface="Quicksand"/>
                        </a:rPr>
                        <a:t>Term 1-4</a:t>
                      </a:r>
                      <a:endParaRPr sz="1500">
                        <a:solidFill>
                          <a:schemeClr val="dk1"/>
                        </a:solidFill>
                        <a:latin typeface="Quicksand"/>
                        <a:ea typeface="Quicksand"/>
                        <a:cs typeface="Quicksand"/>
                        <a:sym typeface="Quicksand"/>
                      </a:endParaRPr>
                    </a:p>
                  </a:txBody>
                  <a:tcPr marT="134375" marB="134375" marR="106900" marL="106900">
                    <a:lnL cap="flat" cmpd="sng" w="28575">
                      <a:solidFill>
                        <a:srgbClr val="39AF06"/>
                      </a:solidFill>
                      <a:prstDash val="solid"/>
                      <a:round/>
                      <a:headEnd len="sm" w="sm" type="none"/>
                      <a:tailEnd len="sm" w="sm" type="none"/>
                    </a:lnL>
                    <a:lnR cap="flat" cmpd="sng" w="28575">
                      <a:solidFill>
                        <a:srgbClr val="39AF06"/>
                      </a:solidFill>
                      <a:prstDash val="solid"/>
                      <a:round/>
                      <a:headEnd len="sm" w="sm" type="none"/>
                      <a:tailEnd len="sm" w="sm" type="none"/>
                    </a:lnR>
                    <a:lnT cap="flat" cmpd="sng" w="28575">
                      <a:solidFill>
                        <a:srgbClr val="39AF06"/>
                      </a:solidFill>
                      <a:prstDash val="solid"/>
                      <a:round/>
                      <a:headEnd len="sm" w="sm" type="none"/>
                      <a:tailEnd len="sm" w="sm" type="none"/>
                    </a:lnT>
                    <a:lnB cap="flat" cmpd="sng" w="28575">
                      <a:solidFill>
                        <a:srgbClr val="39AF06"/>
                      </a:solidFill>
                      <a:prstDash val="solid"/>
                      <a:round/>
                      <a:headEnd len="sm" w="sm" type="none"/>
                      <a:tailEnd len="sm" w="sm" type="none"/>
                    </a:lnB>
                    <a:solidFill>
                      <a:srgbClr val="B6D7A8"/>
                    </a:solidFill>
                  </a:tcPr>
                </a:tc>
                <a:tc>
                  <a:txBody>
                    <a:bodyPr/>
                    <a:lstStyle/>
                    <a:p>
                      <a:pPr indent="0" lvl="0" marL="0" rtl="0" algn="ctr">
                        <a:spcBef>
                          <a:spcPts val="0"/>
                        </a:spcBef>
                        <a:spcAft>
                          <a:spcPts val="0"/>
                        </a:spcAft>
                        <a:buNone/>
                      </a:pPr>
                      <a:r>
                        <a:rPr lang="en-GB" sz="1500">
                          <a:solidFill>
                            <a:schemeClr val="dk1"/>
                          </a:solidFill>
                          <a:latin typeface="Quicksand"/>
                          <a:ea typeface="Quicksand"/>
                          <a:cs typeface="Quicksand"/>
                          <a:sym typeface="Quicksand"/>
                        </a:rPr>
                        <a:t>100% of ākonga can articulate which "wall" of their whare they are strengthening through specific personal actions.</a:t>
                      </a:r>
                      <a:endParaRPr sz="1500">
                        <a:solidFill>
                          <a:schemeClr val="dk1"/>
                        </a:solidFill>
                        <a:latin typeface="Quicksand"/>
                        <a:ea typeface="Quicksand"/>
                        <a:cs typeface="Quicksand"/>
                        <a:sym typeface="Quicksand"/>
                      </a:endParaRPr>
                    </a:p>
                  </a:txBody>
                  <a:tcPr marT="134375" marB="134375" marR="106900" marL="106900">
                    <a:lnL cap="flat" cmpd="sng" w="28575">
                      <a:solidFill>
                        <a:srgbClr val="39AF06"/>
                      </a:solidFill>
                      <a:prstDash val="solid"/>
                      <a:round/>
                      <a:headEnd len="sm" w="sm" type="none"/>
                      <a:tailEnd len="sm" w="sm" type="none"/>
                    </a:lnL>
                    <a:lnR cap="flat" cmpd="sng" w="28575">
                      <a:solidFill>
                        <a:srgbClr val="39AF06"/>
                      </a:solidFill>
                      <a:prstDash val="solid"/>
                      <a:round/>
                      <a:headEnd len="sm" w="sm" type="none"/>
                      <a:tailEnd len="sm" w="sm" type="none"/>
                    </a:lnR>
                    <a:lnT cap="flat" cmpd="sng" w="28575">
                      <a:solidFill>
                        <a:srgbClr val="39AF06"/>
                      </a:solidFill>
                      <a:prstDash val="solid"/>
                      <a:round/>
                      <a:headEnd len="sm" w="sm" type="none"/>
                      <a:tailEnd len="sm" w="sm" type="none"/>
                    </a:lnT>
                    <a:lnB cap="flat" cmpd="sng" w="28575">
                      <a:solidFill>
                        <a:srgbClr val="39AF06"/>
                      </a:solidFill>
                      <a:prstDash val="solid"/>
                      <a:round/>
                      <a:headEnd len="sm" w="sm" type="none"/>
                      <a:tailEnd len="sm" w="sm" type="none"/>
                    </a:lnB>
                    <a:solidFill>
                      <a:srgbClr val="B6D7A8"/>
                    </a:solidFill>
                  </a:tcPr>
                </a:tc>
              </a:tr>
              <a:tr h="1547975">
                <a:tc vMerge="1"/>
                <a:tc>
                  <a:txBody>
                    <a:bodyPr/>
                    <a:lstStyle/>
                    <a:p>
                      <a:pPr indent="0" lvl="0" marL="0" rtl="0" algn="ctr">
                        <a:spcBef>
                          <a:spcPts val="0"/>
                        </a:spcBef>
                        <a:spcAft>
                          <a:spcPts val="0"/>
                        </a:spcAft>
                        <a:buNone/>
                      </a:pPr>
                      <a:r>
                        <a:rPr lang="en-GB">
                          <a:solidFill>
                            <a:schemeClr val="dk1"/>
                          </a:solidFill>
                          <a:latin typeface="Quicksand"/>
                          <a:ea typeface="Quicksand"/>
                          <a:cs typeface="Quicksand"/>
                          <a:sym typeface="Quicksand"/>
                        </a:rPr>
                        <a:t>Deepen the use of </a:t>
                      </a:r>
                      <a:r>
                        <a:rPr lang="en-GB">
                          <a:solidFill>
                            <a:schemeClr val="dk1"/>
                          </a:solidFill>
                          <a:latin typeface="Quicksand"/>
                          <a:ea typeface="Quicksand"/>
                          <a:cs typeface="Quicksand"/>
                          <a:sym typeface="Quicksand"/>
                        </a:rPr>
                        <a:t>regulation</a:t>
                      </a:r>
                      <a:r>
                        <a:rPr lang="en-GB">
                          <a:solidFill>
                            <a:schemeClr val="dk1"/>
                          </a:solidFill>
                          <a:latin typeface="Quicksand"/>
                          <a:ea typeface="Quicksand"/>
                          <a:cs typeface="Quicksand"/>
                          <a:sym typeface="Quicksand"/>
                        </a:rPr>
                        <a:t> programs by incorporating neuro-affirming strategies that recognise diverse processing styles.</a:t>
                      </a:r>
                      <a:endParaRPr>
                        <a:solidFill>
                          <a:schemeClr val="dk1"/>
                        </a:solidFill>
                        <a:latin typeface="Quicksand"/>
                        <a:ea typeface="Quicksand"/>
                        <a:cs typeface="Quicksand"/>
                        <a:sym typeface="Quicksand"/>
                      </a:endParaRPr>
                    </a:p>
                  </a:txBody>
                  <a:tcPr marT="134375" marB="134375" marR="106900" marL="106900">
                    <a:lnL cap="flat" cmpd="sng" w="28575">
                      <a:solidFill>
                        <a:srgbClr val="39AF06"/>
                      </a:solidFill>
                      <a:prstDash val="solid"/>
                      <a:round/>
                      <a:headEnd len="sm" w="sm" type="none"/>
                      <a:tailEnd len="sm" w="sm" type="none"/>
                    </a:lnL>
                    <a:lnR cap="flat" cmpd="sng" w="28575">
                      <a:solidFill>
                        <a:srgbClr val="39AF06"/>
                      </a:solidFill>
                      <a:prstDash val="solid"/>
                      <a:round/>
                      <a:headEnd len="sm" w="sm" type="none"/>
                      <a:tailEnd len="sm" w="sm" type="none"/>
                    </a:lnR>
                    <a:lnT cap="flat" cmpd="sng" w="28575">
                      <a:solidFill>
                        <a:srgbClr val="39AF06"/>
                      </a:solidFill>
                      <a:prstDash val="solid"/>
                      <a:round/>
                      <a:headEnd len="sm" w="sm" type="none"/>
                      <a:tailEnd len="sm" w="sm" type="none"/>
                    </a:lnT>
                    <a:lnB cap="flat" cmpd="sng" w="28575">
                      <a:solidFill>
                        <a:srgbClr val="39AF06"/>
                      </a:solidFill>
                      <a:prstDash val="solid"/>
                      <a:round/>
                      <a:headEnd len="sm" w="sm" type="none"/>
                      <a:tailEnd len="sm" w="sm" type="none"/>
                    </a:lnB>
                    <a:solidFill>
                      <a:srgbClr val="B6D7A8"/>
                    </a:solidFill>
                  </a:tcPr>
                </a:tc>
                <a:tc>
                  <a:txBody>
                    <a:bodyPr/>
                    <a:lstStyle/>
                    <a:p>
                      <a:pPr indent="0" lvl="0" marL="0" rtl="0" algn="ctr">
                        <a:spcBef>
                          <a:spcPts val="0"/>
                        </a:spcBef>
                        <a:spcAft>
                          <a:spcPts val="0"/>
                        </a:spcAft>
                        <a:buNone/>
                      </a:pPr>
                      <a:r>
                        <a:rPr lang="en-GB" sz="1500">
                          <a:solidFill>
                            <a:schemeClr val="dk1"/>
                          </a:solidFill>
                          <a:latin typeface="Quicksand"/>
                          <a:ea typeface="Quicksand"/>
                          <a:cs typeface="Quicksand"/>
                          <a:sym typeface="Quicksand"/>
                        </a:rPr>
                        <a:t>All Kaimahi</a:t>
                      </a:r>
                      <a:endParaRPr sz="1500">
                        <a:solidFill>
                          <a:schemeClr val="dk1"/>
                        </a:solidFill>
                        <a:latin typeface="Quicksand"/>
                        <a:ea typeface="Quicksand"/>
                        <a:cs typeface="Quicksand"/>
                        <a:sym typeface="Quicksand"/>
                      </a:endParaRPr>
                    </a:p>
                  </a:txBody>
                  <a:tcPr marT="134375" marB="134375" marR="106900" marL="106900">
                    <a:lnL cap="flat" cmpd="sng" w="28575">
                      <a:solidFill>
                        <a:srgbClr val="39AF06"/>
                      </a:solidFill>
                      <a:prstDash val="solid"/>
                      <a:round/>
                      <a:headEnd len="sm" w="sm" type="none"/>
                      <a:tailEnd len="sm" w="sm" type="none"/>
                    </a:lnL>
                    <a:lnR cap="flat" cmpd="sng" w="28575">
                      <a:solidFill>
                        <a:srgbClr val="39AF06"/>
                      </a:solidFill>
                      <a:prstDash val="solid"/>
                      <a:round/>
                      <a:headEnd len="sm" w="sm" type="none"/>
                      <a:tailEnd len="sm" w="sm" type="none"/>
                    </a:lnR>
                    <a:lnT cap="flat" cmpd="sng" w="28575">
                      <a:solidFill>
                        <a:srgbClr val="39AF06"/>
                      </a:solidFill>
                      <a:prstDash val="solid"/>
                      <a:round/>
                      <a:headEnd len="sm" w="sm" type="none"/>
                      <a:tailEnd len="sm" w="sm" type="none"/>
                    </a:lnT>
                    <a:lnB cap="flat" cmpd="sng" w="28575">
                      <a:solidFill>
                        <a:srgbClr val="39AF06"/>
                      </a:solidFill>
                      <a:prstDash val="solid"/>
                      <a:round/>
                      <a:headEnd len="sm" w="sm" type="none"/>
                      <a:tailEnd len="sm" w="sm" type="none"/>
                    </a:lnB>
                    <a:solidFill>
                      <a:srgbClr val="B6D7A8"/>
                    </a:solidFill>
                  </a:tcPr>
                </a:tc>
                <a:tc>
                  <a:txBody>
                    <a:bodyPr/>
                    <a:lstStyle/>
                    <a:p>
                      <a:pPr indent="0" lvl="0" marL="0" rtl="0" algn="ctr">
                        <a:spcBef>
                          <a:spcPts val="0"/>
                        </a:spcBef>
                        <a:spcAft>
                          <a:spcPts val="0"/>
                        </a:spcAft>
                        <a:buNone/>
                      </a:pPr>
                      <a:r>
                        <a:t/>
                      </a:r>
                      <a:endParaRPr sz="1500">
                        <a:solidFill>
                          <a:schemeClr val="dk1"/>
                        </a:solidFill>
                        <a:latin typeface="Quicksand"/>
                        <a:ea typeface="Quicksand"/>
                        <a:cs typeface="Quicksand"/>
                        <a:sym typeface="Quicksand"/>
                      </a:endParaRPr>
                    </a:p>
                  </a:txBody>
                  <a:tcPr marT="134375" marB="134375" marR="106900" marL="106900">
                    <a:lnL cap="flat" cmpd="sng" w="28575">
                      <a:solidFill>
                        <a:srgbClr val="39AF06"/>
                      </a:solidFill>
                      <a:prstDash val="solid"/>
                      <a:round/>
                      <a:headEnd len="sm" w="sm" type="none"/>
                      <a:tailEnd len="sm" w="sm" type="none"/>
                    </a:lnL>
                    <a:lnR cap="flat" cmpd="sng" w="28575">
                      <a:solidFill>
                        <a:srgbClr val="39AF06"/>
                      </a:solidFill>
                      <a:prstDash val="solid"/>
                      <a:round/>
                      <a:headEnd len="sm" w="sm" type="none"/>
                      <a:tailEnd len="sm" w="sm" type="none"/>
                    </a:lnR>
                    <a:lnT cap="flat" cmpd="sng" w="28575">
                      <a:solidFill>
                        <a:srgbClr val="39AF06"/>
                      </a:solidFill>
                      <a:prstDash val="solid"/>
                      <a:round/>
                      <a:headEnd len="sm" w="sm" type="none"/>
                      <a:tailEnd len="sm" w="sm" type="none"/>
                    </a:lnT>
                    <a:lnB cap="flat" cmpd="sng" w="28575">
                      <a:solidFill>
                        <a:srgbClr val="39AF06"/>
                      </a:solidFill>
                      <a:prstDash val="solid"/>
                      <a:round/>
                      <a:headEnd len="sm" w="sm" type="none"/>
                      <a:tailEnd len="sm" w="sm" type="none"/>
                    </a:lnB>
                    <a:solidFill>
                      <a:srgbClr val="B6D7A8"/>
                    </a:solidFill>
                  </a:tcPr>
                </a:tc>
                <a:tc>
                  <a:txBody>
                    <a:bodyPr/>
                    <a:lstStyle/>
                    <a:p>
                      <a:pPr indent="0" lvl="0" marL="0" rtl="0" algn="ctr">
                        <a:spcBef>
                          <a:spcPts val="0"/>
                        </a:spcBef>
                        <a:spcAft>
                          <a:spcPts val="0"/>
                        </a:spcAft>
                        <a:buNone/>
                      </a:pPr>
                      <a:r>
                        <a:rPr lang="en-GB" sz="1500">
                          <a:solidFill>
                            <a:schemeClr val="dk1"/>
                          </a:solidFill>
                          <a:latin typeface="Quicksand"/>
                          <a:ea typeface="Quicksand"/>
                          <a:cs typeface="Quicksand"/>
                          <a:sym typeface="Quicksand"/>
                        </a:rPr>
                        <a:t>Term 1-4</a:t>
                      </a:r>
                      <a:endParaRPr sz="1500">
                        <a:solidFill>
                          <a:schemeClr val="dk1"/>
                        </a:solidFill>
                        <a:latin typeface="Quicksand"/>
                        <a:ea typeface="Quicksand"/>
                        <a:cs typeface="Quicksand"/>
                        <a:sym typeface="Quicksand"/>
                      </a:endParaRPr>
                    </a:p>
                  </a:txBody>
                  <a:tcPr marT="134375" marB="134375" marR="106900" marL="106900">
                    <a:lnL cap="flat" cmpd="sng" w="28575">
                      <a:solidFill>
                        <a:srgbClr val="39AF06"/>
                      </a:solidFill>
                      <a:prstDash val="solid"/>
                      <a:round/>
                      <a:headEnd len="sm" w="sm" type="none"/>
                      <a:tailEnd len="sm" w="sm" type="none"/>
                    </a:lnL>
                    <a:lnR cap="flat" cmpd="sng" w="28575">
                      <a:solidFill>
                        <a:srgbClr val="39AF06"/>
                      </a:solidFill>
                      <a:prstDash val="solid"/>
                      <a:round/>
                      <a:headEnd len="sm" w="sm" type="none"/>
                      <a:tailEnd len="sm" w="sm" type="none"/>
                    </a:lnR>
                    <a:lnT cap="flat" cmpd="sng" w="28575">
                      <a:solidFill>
                        <a:srgbClr val="39AF06"/>
                      </a:solidFill>
                      <a:prstDash val="solid"/>
                      <a:round/>
                      <a:headEnd len="sm" w="sm" type="none"/>
                      <a:tailEnd len="sm" w="sm" type="none"/>
                    </a:lnT>
                    <a:lnB cap="flat" cmpd="sng" w="28575">
                      <a:solidFill>
                        <a:srgbClr val="39AF06"/>
                      </a:solidFill>
                      <a:prstDash val="solid"/>
                      <a:round/>
                      <a:headEnd len="sm" w="sm" type="none"/>
                      <a:tailEnd len="sm" w="sm" type="none"/>
                    </a:lnB>
                    <a:solidFill>
                      <a:srgbClr val="B6D7A8"/>
                    </a:solidFill>
                  </a:tcPr>
                </a:tc>
                <a:tc>
                  <a:txBody>
                    <a:bodyPr/>
                    <a:lstStyle/>
                    <a:p>
                      <a:pPr indent="0" lvl="0" marL="0" rtl="0" algn="ctr">
                        <a:spcBef>
                          <a:spcPts val="0"/>
                        </a:spcBef>
                        <a:spcAft>
                          <a:spcPts val="0"/>
                        </a:spcAft>
                        <a:buNone/>
                      </a:pPr>
                      <a:r>
                        <a:rPr lang="en-GB" sz="1500">
                          <a:solidFill>
                            <a:schemeClr val="dk1"/>
                          </a:solidFill>
                          <a:latin typeface="Quicksand"/>
                          <a:ea typeface="Quicksand"/>
                          <a:cs typeface="Quicksand"/>
                          <a:sym typeface="Quicksand"/>
                        </a:rPr>
                        <a:t>A measurable decrease in high-level behavioral incidents; ākonga demonstrate "co-regulation" and self-advocacy.</a:t>
                      </a:r>
                      <a:endParaRPr sz="1500">
                        <a:solidFill>
                          <a:schemeClr val="dk1"/>
                        </a:solidFill>
                        <a:latin typeface="Quicksand"/>
                        <a:ea typeface="Quicksand"/>
                        <a:cs typeface="Quicksand"/>
                        <a:sym typeface="Quicksand"/>
                      </a:endParaRPr>
                    </a:p>
                  </a:txBody>
                  <a:tcPr marT="134375" marB="134375" marR="106900" marL="106900">
                    <a:lnL cap="flat" cmpd="sng" w="28575">
                      <a:solidFill>
                        <a:srgbClr val="39AF06"/>
                      </a:solidFill>
                      <a:prstDash val="solid"/>
                      <a:round/>
                      <a:headEnd len="sm" w="sm" type="none"/>
                      <a:tailEnd len="sm" w="sm" type="none"/>
                    </a:lnL>
                    <a:lnR cap="flat" cmpd="sng" w="28575">
                      <a:solidFill>
                        <a:srgbClr val="39AF06"/>
                      </a:solidFill>
                      <a:prstDash val="solid"/>
                      <a:round/>
                      <a:headEnd len="sm" w="sm" type="none"/>
                      <a:tailEnd len="sm" w="sm" type="none"/>
                    </a:lnR>
                    <a:lnT cap="flat" cmpd="sng" w="28575">
                      <a:solidFill>
                        <a:srgbClr val="39AF06"/>
                      </a:solidFill>
                      <a:prstDash val="solid"/>
                      <a:round/>
                      <a:headEnd len="sm" w="sm" type="none"/>
                      <a:tailEnd len="sm" w="sm" type="none"/>
                    </a:lnT>
                    <a:lnB cap="flat" cmpd="sng" w="28575">
                      <a:solidFill>
                        <a:srgbClr val="39AF06"/>
                      </a:solidFill>
                      <a:prstDash val="solid"/>
                      <a:round/>
                      <a:headEnd len="sm" w="sm" type="none"/>
                      <a:tailEnd len="sm" w="sm" type="none"/>
                    </a:lnB>
                    <a:solidFill>
                      <a:srgbClr val="B6D7A8"/>
                    </a:solidFill>
                  </a:tcPr>
                </a:tc>
              </a:tr>
              <a:tr h="1359675">
                <a:tc vMerge="1"/>
                <a:tc>
                  <a:txBody>
                    <a:bodyPr/>
                    <a:lstStyle/>
                    <a:p>
                      <a:pPr indent="0" lvl="0" marL="0" rtl="0" algn="ctr">
                        <a:spcBef>
                          <a:spcPts val="0"/>
                        </a:spcBef>
                        <a:spcAft>
                          <a:spcPts val="0"/>
                        </a:spcAft>
                        <a:buNone/>
                      </a:pPr>
                      <a:r>
                        <a:rPr lang="en-GB">
                          <a:solidFill>
                            <a:schemeClr val="dk1"/>
                          </a:solidFill>
                          <a:latin typeface="Quicksand"/>
                          <a:ea typeface="Quicksand"/>
                          <a:cs typeface="Quicksand"/>
                          <a:sym typeface="Quicksand"/>
                        </a:rPr>
                        <a:t>Audit and enhance physical spaces to ensure sensory safety and cultural representation.</a:t>
                      </a:r>
                      <a:endParaRPr>
                        <a:solidFill>
                          <a:schemeClr val="dk1"/>
                        </a:solidFill>
                        <a:latin typeface="Quicksand"/>
                        <a:ea typeface="Quicksand"/>
                        <a:cs typeface="Quicksand"/>
                        <a:sym typeface="Quicksand"/>
                      </a:endParaRPr>
                    </a:p>
                  </a:txBody>
                  <a:tcPr marT="134375" marB="134375" marR="106900" marL="106900">
                    <a:lnL cap="flat" cmpd="sng" w="28575">
                      <a:solidFill>
                        <a:srgbClr val="39AF06"/>
                      </a:solidFill>
                      <a:prstDash val="solid"/>
                      <a:round/>
                      <a:headEnd len="sm" w="sm" type="none"/>
                      <a:tailEnd len="sm" w="sm" type="none"/>
                    </a:lnL>
                    <a:lnR cap="flat" cmpd="sng" w="28575">
                      <a:solidFill>
                        <a:srgbClr val="39AF06"/>
                      </a:solidFill>
                      <a:prstDash val="solid"/>
                      <a:round/>
                      <a:headEnd len="sm" w="sm" type="none"/>
                      <a:tailEnd len="sm" w="sm" type="none"/>
                    </a:lnR>
                    <a:lnT cap="flat" cmpd="sng" w="28575">
                      <a:solidFill>
                        <a:srgbClr val="39AF06"/>
                      </a:solidFill>
                      <a:prstDash val="solid"/>
                      <a:round/>
                      <a:headEnd len="sm" w="sm" type="none"/>
                      <a:tailEnd len="sm" w="sm" type="none"/>
                    </a:lnT>
                    <a:lnB cap="flat" cmpd="sng" w="28575">
                      <a:solidFill>
                        <a:srgbClr val="39AF06"/>
                      </a:solidFill>
                      <a:prstDash val="solid"/>
                      <a:round/>
                      <a:headEnd len="sm" w="sm" type="none"/>
                      <a:tailEnd len="sm" w="sm" type="none"/>
                    </a:lnB>
                    <a:solidFill>
                      <a:srgbClr val="B6D7A8"/>
                    </a:solidFill>
                  </a:tcPr>
                </a:tc>
                <a:tc>
                  <a:txBody>
                    <a:bodyPr/>
                    <a:lstStyle/>
                    <a:p>
                      <a:pPr indent="0" lvl="0" marL="0" rtl="0" algn="ctr">
                        <a:spcBef>
                          <a:spcPts val="0"/>
                        </a:spcBef>
                        <a:spcAft>
                          <a:spcPts val="0"/>
                        </a:spcAft>
                        <a:buNone/>
                      </a:pPr>
                      <a:r>
                        <a:rPr lang="en-GB" sz="1500">
                          <a:solidFill>
                            <a:schemeClr val="dk1"/>
                          </a:solidFill>
                          <a:latin typeface="Quicksand"/>
                          <a:ea typeface="Quicksand"/>
                          <a:cs typeface="Quicksand"/>
                          <a:sym typeface="Quicksand"/>
                        </a:rPr>
                        <a:t>Leadership</a:t>
                      </a:r>
                      <a:endParaRPr sz="1500">
                        <a:solidFill>
                          <a:schemeClr val="dk1"/>
                        </a:solidFill>
                        <a:latin typeface="Quicksand"/>
                        <a:ea typeface="Quicksand"/>
                        <a:cs typeface="Quicksand"/>
                        <a:sym typeface="Quicksand"/>
                      </a:endParaRPr>
                    </a:p>
                    <a:p>
                      <a:pPr indent="0" lvl="0" marL="0" rtl="0" algn="ctr">
                        <a:spcBef>
                          <a:spcPts val="0"/>
                        </a:spcBef>
                        <a:spcAft>
                          <a:spcPts val="0"/>
                        </a:spcAft>
                        <a:buNone/>
                      </a:pPr>
                      <a:r>
                        <a:rPr lang="en-GB" sz="1500">
                          <a:solidFill>
                            <a:schemeClr val="dk1"/>
                          </a:solidFill>
                          <a:latin typeface="Quicksand"/>
                          <a:ea typeface="Quicksand"/>
                          <a:cs typeface="Quicksand"/>
                          <a:sym typeface="Quicksand"/>
                        </a:rPr>
                        <a:t>All Kaimahi</a:t>
                      </a:r>
                      <a:endParaRPr sz="1500">
                        <a:solidFill>
                          <a:schemeClr val="dk1"/>
                        </a:solidFill>
                        <a:latin typeface="Quicksand"/>
                        <a:ea typeface="Quicksand"/>
                        <a:cs typeface="Quicksand"/>
                        <a:sym typeface="Quicksand"/>
                      </a:endParaRPr>
                    </a:p>
                  </a:txBody>
                  <a:tcPr marT="134375" marB="134375" marR="106900" marL="106900">
                    <a:lnL cap="flat" cmpd="sng" w="28575">
                      <a:solidFill>
                        <a:srgbClr val="39AF06"/>
                      </a:solidFill>
                      <a:prstDash val="solid"/>
                      <a:round/>
                      <a:headEnd len="sm" w="sm" type="none"/>
                      <a:tailEnd len="sm" w="sm" type="none"/>
                    </a:lnL>
                    <a:lnR cap="flat" cmpd="sng" w="28575">
                      <a:solidFill>
                        <a:srgbClr val="39AF06"/>
                      </a:solidFill>
                      <a:prstDash val="solid"/>
                      <a:round/>
                      <a:headEnd len="sm" w="sm" type="none"/>
                      <a:tailEnd len="sm" w="sm" type="none"/>
                    </a:lnR>
                    <a:lnT cap="flat" cmpd="sng" w="28575">
                      <a:solidFill>
                        <a:srgbClr val="39AF06"/>
                      </a:solidFill>
                      <a:prstDash val="solid"/>
                      <a:round/>
                      <a:headEnd len="sm" w="sm" type="none"/>
                      <a:tailEnd len="sm" w="sm" type="none"/>
                    </a:lnT>
                    <a:lnB cap="flat" cmpd="sng" w="28575">
                      <a:solidFill>
                        <a:srgbClr val="39AF06"/>
                      </a:solidFill>
                      <a:prstDash val="solid"/>
                      <a:round/>
                      <a:headEnd len="sm" w="sm" type="none"/>
                      <a:tailEnd len="sm" w="sm" type="none"/>
                    </a:lnB>
                    <a:solidFill>
                      <a:srgbClr val="B6D7A8"/>
                    </a:solidFill>
                  </a:tcPr>
                </a:tc>
                <a:tc>
                  <a:txBody>
                    <a:bodyPr/>
                    <a:lstStyle/>
                    <a:p>
                      <a:pPr indent="0" lvl="0" marL="0" rtl="0" algn="ctr">
                        <a:spcBef>
                          <a:spcPts val="0"/>
                        </a:spcBef>
                        <a:spcAft>
                          <a:spcPts val="0"/>
                        </a:spcAft>
                        <a:buNone/>
                      </a:pPr>
                      <a:r>
                        <a:rPr lang="en-GB" sz="1500">
                          <a:solidFill>
                            <a:schemeClr val="dk1"/>
                          </a:solidFill>
                          <a:latin typeface="Quicksand"/>
                          <a:ea typeface="Quicksand"/>
                          <a:cs typeface="Quicksand"/>
                          <a:sym typeface="Quicksand"/>
                        </a:rPr>
                        <a:t>$200</a:t>
                      </a:r>
                      <a:endParaRPr sz="1500">
                        <a:solidFill>
                          <a:schemeClr val="dk1"/>
                        </a:solidFill>
                        <a:latin typeface="Quicksand"/>
                        <a:ea typeface="Quicksand"/>
                        <a:cs typeface="Quicksand"/>
                        <a:sym typeface="Quicksand"/>
                      </a:endParaRPr>
                    </a:p>
                  </a:txBody>
                  <a:tcPr marT="134375" marB="134375" marR="106900" marL="106900">
                    <a:lnL cap="flat" cmpd="sng" w="28575">
                      <a:solidFill>
                        <a:srgbClr val="39AF06"/>
                      </a:solidFill>
                      <a:prstDash val="solid"/>
                      <a:round/>
                      <a:headEnd len="sm" w="sm" type="none"/>
                      <a:tailEnd len="sm" w="sm" type="none"/>
                    </a:lnL>
                    <a:lnR cap="flat" cmpd="sng" w="28575">
                      <a:solidFill>
                        <a:srgbClr val="39AF06"/>
                      </a:solidFill>
                      <a:prstDash val="solid"/>
                      <a:round/>
                      <a:headEnd len="sm" w="sm" type="none"/>
                      <a:tailEnd len="sm" w="sm" type="none"/>
                    </a:lnR>
                    <a:lnT cap="flat" cmpd="sng" w="28575">
                      <a:solidFill>
                        <a:srgbClr val="39AF06"/>
                      </a:solidFill>
                      <a:prstDash val="solid"/>
                      <a:round/>
                      <a:headEnd len="sm" w="sm" type="none"/>
                      <a:tailEnd len="sm" w="sm" type="none"/>
                    </a:lnT>
                    <a:lnB cap="flat" cmpd="sng" w="28575">
                      <a:solidFill>
                        <a:srgbClr val="39AF06"/>
                      </a:solidFill>
                      <a:prstDash val="solid"/>
                      <a:round/>
                      <a:headEnd len="sm" w="sm" type="none"/>
                      <a:tailEnd len="sm" w="sm" type="none"/>
                    </a:lnB>
                    <a:solidFill>
                      <a:srgbClr val="B6D7A8"/>
                    </a:solidFill>
                  </a:tcPr>
                </a:tc>
                <a:tc>
                  <a:txBody>
                    <a:bodyPr/>
                    <a:lstStyle/>
                    <a:p>
                      <a:pPr indent="0" lvl="0" marL="0" rtl="0" algn="ctr">
                        <a:spcBef>
                          <a:spcPts val="0"/>
                        </a:spcBef>
                        <a:spcAft>
                          <a:spcPts val="0"/>
                        </a:spcAft>
                        <a:buNone/>
                      </a:pPr>
                      <a:r>
                        <a:rPr lang="en-GB" sz="1500">
                          <a:solidFill>
                            <a:schemeClr val="dk1"/>
                          </a:solidFill>
                          <a:latin typeface="Quicksand"/>
                          <a:ea typeface="Quicksand"/>
                          <a:cs typeface="Quicksand"/>
                          <a:sym typeface="Quicksand"/>
                        </a:rPr>
                        <a:t>Term 1-4</a:t>
                      </a:r>
                      <a:endParaRPr sz="1500">
                        <a:solidFill>
                          <a:schemeClr val="dk1"/>
                        </a:solidFill>
                        <a:latin typeface="Quicksand"/>
                        <a:ea typeface="Quicksand"/>
                        <a:cs typeface="Quicksand"/>
                        <a:sym typeface="Quicksand"/>
                      </a:endParaRPr>
                    </a:p>
                  </a:txBody>
                  <a:tcPr marT="134375" marB="134375" marR="106900" marL="106900">
                    <a:lnL cap="flat" cmpd="sng" w="28575">
                      <a:solidFill>
                        <a:srgbClr val="39AF06"/>
                      </a:solidFill>
                      <a:prstDash val="solid"/>
                      <a:round/>
                      <a:headEnd len="sm" w="sm" type="none"/>
                      <a:tailEnd len="sm" w="sm" type="none"/>
                    </a:lnL>
                    <a:lnR cap="flat" cmpd="sng" w="28575">
                      <a:solidFill>
                        <a:srgbClr val="39AF06"/>
                      </a:solidFill>
                      <a:prstDash val="solid"/>
                      <a:round/>
                      <a:headEnd len="sm" w="sm" type="none"/>
                      <a:tailEnd len="sm" w="sm" type="none"/>
                    </a:lnR>
                    <a:lnT cap="flat" cmpd="sng" w="28575">
                      <a:solidFill>
                        <a:srgbClr val="39AF06"/>
                      </a:solidFill>
                      <a:prstDash val="solid"/>
                      <a:round/>
                      <a:headEnd len="sm" w="sm" type="none"/>
                      <a:tailEnd len="sm" w="sm" type="none"/>
                    </a:lnT>
                    <a:lnB cap="flat" cmpd="sng" w="28575">
                      <a:solidFill>
                        <a:srgbClr val="39AF06"/>
                      </a:solidFill>
                      <a:prstDash val="solid"/>
                      <a:round/>
                      <a:headEnd len="sm" w="sm" type="none"/>
                      <a:tailEnd len="sm" w="sm" type="none"/>
                    </a:lnB>
                    <a:solidFill>
                      <a:srgbClr val="B6D7A8"/>
                    </a:solidFill>
                  </a:tcPr>
                </a:tc>
                <a:tc>
                  <a:txBody>
                    <a:bodyPr/>
                    <a:lstStyle/>
                    <a:p>
                      <a:pPr indent="0" lvl="0" marL="0" rtl="0" algn="ctr">
                        <a:spcBef>
                          <a:spcPts val="0"/>
                        </a:spcBef>
                        <a:spcAft>
                          <a:spcPts val="0"/>
                        </a:spcAft>
                        <a:buClr>
                          <a:schemeClr val="dk1"/>
                        </a:buClr>
                        <a:buSzPts val="1100"/>
                        <a:buFont typeface="Arial"/>
                        <a:buNone/>
                      </a:pPr>
                      <a:r>
                        <a:rPr lang="en-GB" sz="1500">
                          <a:solidFill>
                            <a:schemeClr val="dk1"/>
                          </a:solidFill>
                          <a:latin typeface="Quicksand"/>
                          <a:ea typeface="Quicksand"/>
                          <a:cs typeface="Quicksand"/>
                          <a:sym typeface="Quicksand"/>
                        </a:rPr>
                        <a:t>Ākonga independently choose a space to Mauri Tau to self-regulate and restore their mana when needed.</a:t>
                      </a:r>
                      <a:endParaRPr sz="1500">
                        <a:solidFill>
                          <a:schemeClr val="dk1"/>
                        </a:solidFill>
                        <a:latin typeface="Quicksand"/>
                        <a:ea typeface="Quicksand"/>
                        <a:cs typeface="Quicksand"/>
                        <a:sym typeface="Quicksand"/>
                      </a:endParaRPr>
                    </a:p>
                  </a:txBody>
                  <a:tcPr marT="134375" marB="134375" marR="106900" marL="106900">
                    <a:lnL cap="flat" cmpd="sng" w="28575">
                      <a:solidFill>
                        <a:srgbClr val="39AF06"/>
                      </a:solidFill>
                      <a:prstDash val="solid"/>
                      <a:round/>
                      <a:headEnd len="sm" w="sm" type="none"/>
                      <a:tailEnd len="sm" w="sm" type="none"/>
                    </a:lnL>
                    <a:lnR cap="flat" cmpd="sng" w="28575">
                      <a:solidFill>
                        <a:srgbClr val="39AF06"/>
                      </a:solidFill>
                      <a:prstDash val="solid"/>
                      <a:round/>
                      <a:headEnd len="sm" w="sm" type="none"/>
                      <a:tailEnd len="sm" w="sm" type="none"/>
                    </a:lnR>
                    <a:lnT cap="flat" cmpd="sng" w="28575">
                      <a:solidFill>
                        <a:srgbClr val="39AF06"/>
                      </a:solidFill>
                      <a:prstDash val="solid"/>
                      <a:round/>
                      <a:headEnd len="sm" w="sm" type="none"/>
                      <a:tailEnd len="sm" w="sm" type="none"/>
                    </a:lnT>
                    <a:lnB cap="flat" cmpd="sng" w="28575">
                      <a:solidFill>
                        <a:srgbClr val="39AF06"/>
                      </a:solidFill>
                      <a:prstDash val="solid"/>
                      <a:round/>
                      <a:headEnd len="sm" w="sm" type="none"/>
                      <a:tailEnd len="sm" w="sm" type="none"/>
                    </a:lnB>
                    <a:solidFill>
                      <a:srgbClr val="B6D7A8"/>
                    </a:solidFill>
                  </a:tcPr>
                </a:tc>
              </a:tr>
            </a:tbl>
          </a:graphicData>
        </a:graphic>
      </p:graphicFrame>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137" name="Shape 137"/>
        <p:cNvGrpSpPr/>
        <p:nvPr/>
      </p:nvGrpSpPr>
      <p:grpSpPr>
        <a:xfrm>
          <a:off x="0" y="0"/>
          <a:ext cx="0" cy="0"/>
          <a:chOff x="0" y="0"/>
          <a:chExt cx="0" cy="0"/>
        </a:xfrm>
      </p:grpSpPr>
      <p:sp>
        <p:nvSpPr>
          <p:cNvPr id="138" name="Google Shape;138;p28"/>
          <p:cNvSpPr txBox="1"/>
          <p:nvPr/>
        </p:nvSpPr>
        <p:spPr>
          <a:xfrm>
            <a:off x="1586325" y="876950"/>
            <a:ext cx="8914800" cy="677100"/>
          </a:xfrm>
          <a:prstGeom prst="rect">
            <a:avLst/>
          </a:prstGeom>
          <a:noFill/>
          <a:ln>
            <a:noFill/>
          </a:ln>
        </p:spPr>
        <p:txBody>
          <a:bodyPr anchorCtr="0" anchor="t" bIns="91425" lIns="91425" spcFirstLastPara="1" rIns="91425" wrap="square" tIns="91425">
            <a:spAutoFit/>
          </a:bodyPr>
          <a:lstStyle/>
          <a:p>
            <a:pPr indent="0" lvl="0" marL="0" rtl="0" algn="ctr">
              <a:lnSpc>
                <a:spcPct val="100000"/>
              </a:lnSpc>
              <a:spcBef>
                <a:spcPts val="1200"/>
              </a:spcBef>
              <a:spcAft>
                <a:spcPts val="1200"/>
              </a:spcAft>
              <a:buNone/>
            </a:pPr>
            <a:r>
              <a:rPr lang="en-GB" sz="1600">
                <a:solidFill>
                  <a:schemeClr val="lt1"/>
                </a:solidFill>
                <a:latin typeface="Quicksand"/>
                <a:ea typeface="Quicksand"/>
                <a:cs typeface="Quicksand"/>
                <a:sym typeface="Quicksand"/>
              </a:rPr>
              <a:t>TO EMPOWER ALL LEARNERS TO RECOGNISE, AND UNDERSTAND THE NEED FOR CONTINUOUS PERSONAL GROWTH IN AN INCLUSIVE AND NURTURING MANNER.</a:t>
            </a:r>
            <a:endParaRPr sz="1600">
              <a:solidFill>
                <a:schemeClr val="lt1"/>
              </a:solidFill>
              <a:latin typeface="Quicksand"/>
              <a:ea typeface="Quicksand"/>
              <a:cs typeface="Quicksand"/>
              <a:sym typeface="Quicksand"/>
            </a:endParaRPr>
          </a:p>
        </p:txBody>
      </p:sp>
      <p:sp>
        <p:nvSpPr>
          <p:cNvPr id="139" name="Google Shape;139;p28"/>
          <p:cNvSpPr txBox="1"/>
          <p:nvPr/>
        </p:nvSpPr>
        <p:spPr>
          <a:xfrm>
            <a:off x="1605875" y="0"/>
            <a:ext cx="8997300" cy="477000"/>
          </a:xfrm>
          <a:prstGeom prst="rect">
            <a:avLst/>
          </a:prstGeom>
          <a:noFill/>
          <a:ln>
            <a:noFill/>
          </a:ln>
        </p:spPr>
        <p:txBody>
          <a:bodyPr anchorCtr="0" anchor="t" bIns="91425" lIns="91425" spcFirstLastPara="1" rIns="91425" wrap="square" tIns="91425">
            <a:spAutoFit/>
          </a:bodyPr>
          <a:lstStyle/>
          <a:p>
            <a:pPr indent="0" lvl="0" marL="0" rtl="0" algn="ctr">
              <a:lnSpc>
                <a:spcPct val="115000"/>
              </a:lnSpc>
              <a:spcBef>
                <a:spcPts val="1200"/>
              </a:spcBef>
              <a:spcAft>
                <a:spcPts val="1200"/>
              </a:spcAft>
              <a:buNone/>
            </a:pPr>
            <a:r>
              <a:rPr lang="en-GB" sz="1900">
                <a:solidFill>
                  <a:schemeClr val="lt1"/>
                </a:solidFill>
                <a:latin typeface="Quicksand Light"/>
                <a:ea typeface="Quicksand Light"/>
                <a:cs typeface="Quicksand Light"/>
                <a:sym typeface="Quicksand Light"/>
              </a:rPr>
              <a:t>Strategic Goal One - Whainga Rautaki Tahi</a:t>
            </a:r>
            <a:endParaRPr sz="1900">
              <a:solidFill>
                <a:schemeClr val="lt1"/>
              </a:solidFill>
              <a:latin typeface="Quicksand Light"/>
              <a:ea typeface="Quicksand Light"/>
              <a:cs typeface="Quicksand Light"/>
              <a:sym typeface="Quicksand Light"/>
            </a:endParaRPr>
          </a:p>
        </p:txBody>
      </p:sp>
      <p:sp>
        <p:nvSpPr>
          <p:cNvPr id="140" name="Google Shape;140;p28"/>
          <p:cNvSpPr txBox="1"/>
          <p:nvPr/>
        </p:nvSpPr>
        <p:spPr>
          <a:xfrm>
            <a:off x="1724775" y="232650"/>
            <a:ext cx="8637900" cy="923400"/>
          </a:xfrm>
          <a:prstGeom prst="rect">
            <a:avLst/>
          </a:prstGeom>
          <a:noFill/>
          <a:ln>
            <a:noFill/>
          </a:ln>
          <a:effectLst>
            <a:outerShdw rotWithShape="0" algn="bl" dir="300000" dist="28575">
              <a:srgbClr val="39AF06">
                <a:alpha val="93000"/>
              </a:srgbClr>
            </a:outerShdw>
          </a:effectLst>
        </p:spPr>
        <p:txBody>
          <a:bodyPr anchorCtr="0" anchor="t" bIns="91425" lIns="91425" spcFirstLastPara="1" rIns="91425" wrap="square" tIns="91425">
            <a:spAutoFit/>
          </a:bodyPr>
          <a:lstStyle/>
          <a:p>
            <a:pPr indent="0" lvl="0" marL="0" rtl="0" algn="ctr">
              <a:lnSpc>
                <a:spcPct val="115000"/>
              </a:lnSpc>
              <a:spcBef>
                <a:spcPts val="1200"/>
              </a:spcBef>
              <a:spcAft>
                <a:spcPts val="1200"/>
              </a:spcAft>
              <a:buNone/>
            </a:pPr>
            <a:r>
              <a:rPr b="1" lang="en-GB" sz="4800">
                <a:solidFill>
                  <a:schemeClr val="lt1"/>
                </a:solidFill>
                <a:latin typeface="Roboto"/>
                <a:ea typeface="Roboto"/>
                <a:cs typeface="Roboto"/>
                <a:sym typeface="Roboto"/>
              </a:rPr>
              <a:t>WELLBEING - HAUORA</a:t>
            </a:r>
            <a:endParaRPr b="1" sz="4800">
              <a:solidFill>
                <a:schemeClr val="lt1"/>
              </a:solidFill>
              <a:latin typeface="Roboto"/>
              <a:ea typeface="Roboto"/>
              <a:cs typeface="Roboto"/>
              <a:sym typeface="Roboto"/>
            </a:endParaRPr>
          </a:p>
        </p:txBody>
      </p:sp>
      <p:graphicFrame>
        <p:nvGraphicFramePr>
          <p:cNvPr id="141" name="Google Shape;141;p28"/>
          <p:cNvGraphicFramePr/>
          <p:nvPr/>
        </p:nvGraphicFramePr>
        <p:xfrm>
          <a:off x="176855" y="1842035"/>
          <a:ext cx="3000000" cy="3000000"/>
        </p:xfrm>
        <a:graphic>
          <a:graphicData uri="http://schemas.openxmlformats.org/drawingml/2006/table">
            <a:tbl>
              <a:tblPr>
                <a:noFill/>
                <a:tableStyleId>{DA59EB4D-3596-446A-8511-46246CF5608A}</a:tableStyleId>
              </a:tblPr>
              <a:tblGrid>
                <a:gridCol w="2926350"/>
                <a:gridCol w="2291150"/>
                <a:gridCol w="1175250"/>
                <a:gridCol w="647800"/>
                <a:gridCol w="678625"/>
                <a:gridCol w="2680025"/>
              </a:tblGrid>
              <a:tr h="642700">
                <a:tc>
                  <a:txBody>
                    <a:bodyPr/>
                    <a:lstStyle/>
                    <a:p>
                      <a:pPr indent="0" lvl="0" marL="0" rtl="0" algn="ctr">
                        <a:spcBef>
                          <a:spcPts val="0"/>
                        </a:spcBef>
                        <a:spcAft>
                          <a:spcPts val="0"/>
                        </a:spcAft>
                        <a:buNone/>
                      </a:pPr>
                      <a:r>
                        <a:rPr b="1" lang="en-GB" sz="1200">
                          <a:solidFill>
                            <a:schemeClr val="dk1"/>
                          </a:solidFill>
                          <a:latin typeface="Quicksand"/>
                          <a:ea typeface="Quicksand"/>
                          <a:cs typeface="Quicksand"/>
                          <a:sym typeface="Quicksand"/>
                        </a:rPr>
                        <a:t>Strategic Initiative 1.2:</a:t>
                      </a:r>
                      <a:endParaRPr b="1" sz="1900">
                        <a:solidFill>
                          <a:schemeClr val="dk1"/>
                        </a:solidFill>
                        <a:latin typeface="Quicksand"/>
                        <a:ea typeface="Quicksand"/>
                        <a:cs typeface="Quicksand"/>
                        <a:sym typeface="Quicksand"/>
                      </a:endParaRPr>
                    </a:p>
                  </a:txBody>
                  <a:tcPr marT="134375" marB="134375" marR="106900" marL="106900" anchor="ctr">
                    <a:lnL cap="flat" cmpd="sng" w="28575">
                      <a:solidFill>
                        <a:srgbClr val="39AF06"/>
                      </a:solidFill>
                      <a:prstDash val="solid"/>
                      <a:round/>
                      <a:headEnd len="sm" w="sm" type="none"/>
                      <a:tailEnd len="sm" w="sm" type="none"/>
                    </a:lnL>
                    <a:lnR cap="flat" cmpd="sng" w="28575">
                      <a:solidFill>
                        <a:srgbClr val="39AF06"/>
                      </a:solidFill>
                      <a:prstDash val="solid"/>
                      <a:round/>
                      <a:headEnd len="sm" w="sm" type="none"/>
                      <a:tailEnd len="sm" w="sm" type="none"/>
                    </a:lnR>
                    <a:lnT cap="flat" cmpd="sng" w="28575">
                      <a:solidFill>
                        <a:srgbClr val="39AF06"/>
                      </a:solidFill>
                      <a:prstDash val="solid"/>
                      <a:round/>
                      <a:headEnd len="sm" w="sm" type="none"/>
                      <a:tailEnd len="sm" w="sm" type="none"/>
                    </a:lnT>
                    <a:lnB cap="flat" cmpd="sng" w="28575">
                      <a:solidFill>
                        <a:srgbClr val="39AF06"/>
                      </a:solidFill>
                      <a:prstDash val="solid"/>
                      <a:round/>
                      <a:headEnd len="sm" w="sm" type="none"/>
                      <a:tailEnd len="sm" w="sm" type="none"/>
                    </a:lnB>
                    <a:solidFill>
                      <a:srgbClr val="B6D7A8"/>
                    </a:solidFill>
                  </a:tcPr>
                </a:tc>
                <a:tc>
                  <a:txBody>
                    <a:bodyPr/>
                    <a:lstStyle/>
                    <a:p>
                      <a:pPr indent="0" lvl="0" marL="0" rtl="0" algn="ctr">
                        <a:spcBef>
                          <a:spcPts val="0"/>
                        </a:spcBef>
                        <a:spcAft>
                          <a:spcPts val="0"/>
                        </a:spcAft>
                        <a:buClr>
                          <a:schemeClr val="dk1"/>
                        </a:buClr>
                        <a:buSzPts val="1100"/>
                        <a:buFont typeface="Arial"/>
                        <a:buNone/>
                      </a:pPr>
                      <a:r>
                        <a:rPr b="1" lang="en-GB" sz="1200">
                          <a:solidFill>
                            <a:schemeClr val="dk1"/>
                          </a:solidFill>
                          <a:latin typeface="Quicksand"/>
                          <a:ea typeface="Quicksand"/>
                          <a:cs typeface="Quicksand"/>
                          <a:sym typeface="Quicksand"/>
                        </a:rPr>
                        <a:t>Goals</a:t>
                      </a:r>
                      <a:endParaRPr b="1" sz="2000">
                        <a:solidFill>
                          <a:schemeClr val="dk1"/>
                        </a:solidFill>
                        <a:latin typeface="Quicksand"/>
                        <a:ea typeface="Quicksand"/>
                        <a:cs typeface="Quicksand"/>
                        <a:sym typeface="Quicksand"/>
                      </a:endParaRPr>
                    </a:p>
                  </a:txBody>
                  <a:tcPr marT="134375" marB="134375" marR="106900" marL="106900" anchor="ctr">
                    <a:lnL cap="flat" cmpd="sng" w="28575">
                      <a:solidFill>
                        <a:srgbClr val="39AF06"/>
                      </a:solidFill>
                      <a:prstDash val="solid"/>
                      <a:round/>
                      <a:headEnd len="sm" w="sm" type="none"/>
                      <a:tailEnd len="sm" w="sm" type="none"/>
                    </a:lnL>
                    <a:lnR cap="flat" cmpd="sng" w="28575">
                      <a:solidFill>
                        <a:srgbClr val="39AF06"/>
                      </a:solidFill>
                      <a:prstDash val="solid"/>
                      <a:round/>
                      <a:headEnd len="sm" w="sm" type="none"/>
                      <a:tailEnd len="sm" w="sm" type="none"/>
                    </a:lnR>
                    <a:lnT cap="flat" cmpd="sng" w="28575">
                      <a:solidFill>
                        <a:srgbClr val="39AF06"/>
                      </a:solidFill>
                      <a:prstDash val="solid"/>
                      <a:round/>
                      <a:headEnd len="sm" w="sm" type="none"/>
                      <a:tailEnd len="sm" w="sm" type="none"/>
                    </a:lnT>
                    <a:lnB cap="flat" cmpd="sng" w="28575">
                      <a:solidFill>
                        <a:srgbClr val="39AF06"/>
                      </a:solidFill>
                      <a:prstDash val="solid"/>
                      <a:round/>
                      <a:headEnd len="sm" w="sm" type="none"/>
                      <a:tailEnd len="sm" w="sm" type="none"/>
                    </a:lnB>
                    <a:solidFill>
                      <a:srgbClr val="B6D7A8"/>
                    </a:solidFill>
                  </a:tcPr>
                </a:tc>
                <a:tc>
                  <a:txBody>
                    <a:bodyPr/>
                    <a:lstStyle/>
                    <a:p>
                      <a:pPr indent="0" lvl="0" marL="0" rtl="0" algn="ctr">
                        <a:spcBef>
                          <a:spcPts val="0"/>
                        </a:spcBef>
                        <a:spcAft>
                          <a:spcPts val="0"/>
                        </a:spcAft>
                        <a:buClr>
                          <a:schemeClr val="dk1"/>
                        </a:buClr>
                        <a:buSzPts val="1100"/>
                        <a:buFont typeface="Arial"/>
                        <a:buNone/>
                      </a:pPr>
                      <a:r>
                        <a:rPr b="1" lang="en-GB">
                          <a:solidFill>
                            <a:schemeClr val="dk1"/>
                          </a:solidFill>
                          <a:latin typeface="Quicksand"/>
                          <a:ea typeface="Quicksand"/>
                          <a:cs typeface="Quicksand"/>
                          <a:sym typeface="Quicksand"/>
                        </a:rPr>
                        <a:t>Wh</a:t>
                      </a:r>
                      <a:endParaRPr b="1">
                        <a:solidFill>
                          <a:schemeClr val="dk1"/>
                        </a:solidFill>
                        <a:latin typeface="Quicksand"/>
                        <a:ea typeface="Quicksand"/>
                        <a:cs typeface="Quicksand"/>
                        <a:sym typeface="Quicksand"/>
                      </a:endParaRPr>
                    </a:p>
                  </a:txBody>
                  <a:tcPr marT="134375" marB="134375" marR="106900" marL="106900" anchor="ctr">
                    <a:lnL cap="flat" cmpd="sng" w="28575">
                      <a:solidFill>
                        <a:srgbClr val="39AF06"/>
                      </a:solidFill>
                      <a:prstDash val="solid"/>
                      <a:round/>
                      <a:headEnd len="sm" w="sm" type="none"/>
                      <a:tailEnd len="sm" w="sm" type="none"/>
                    </a:lnL>
                    <a:lnR cap="flat" cmpd="sng" w="28575">
                      <a:solidFill>
                        <a:srgbClr val="39AF06"/>
                      </a:solidFill>
                      <a:prstDash val="solid"/>
                      <a:round/>
                      <a:headEnd len="sm" w="sm" type="none"/>
                      <a:tailEnd len="sm" w="sm" type="none"/>
                    </a:lnR>
                    <a:lnT cap="flat" cmpd="sng" w="28575">
                      <a:solidFill>
                        <a:srgbClr val="39AF06"/>
                      </a:solidFill>
                      <a:prstDash val="solid"/>
                      <a:round/>
                      <a:headEnd len="sm" w="sm" type="none"/>
                      <a:tailEnd len="sm" w="sm" type="none"/>
                    </a:lnT>
                    <a:lnB cap="flat" cmpd="sng" w="28575">
                      <a:solidFill>
                        <a:srgbClr val="39AF06"/>
                      </a:solidFill>
                      <a:prstDash val="solid"/>
                      <a:round/>
                      <a:headEnd len="sm" w="sm" type="none"/>
                      <a:tailEnd len="sm" w="sm" type="none"/>
                    </a:lnB>
                    <a:solidFill>
                      <a:srgbClr val="B6D7A8"/>
                    </a:solidFill>
                  </a:tcPr>
                </a:tc>
                <a:tc>
                  <a:txBody>
                    <a:bodyPr/>
                    <a:lstStyle/>
                    <a:p>
                      <a:pPr indent="0" lvl="0" marL="0" rtl="0" algn="ctr">
                        <a:spcBef>
                          <a:spcPts val="0"/>
                        </a:spcBef>
                        <a:spcAft>
                          <a:spcPts val="0"/>
                        </a:spcAft>
                        <a:buNone/>
                      </a:pPr>
                      <a:r>
                        <a:rPr b="1" lang="en-GB" sz="1300">
                          <a:solidFill>
                            <a:schemeClr val="dk1"/>
                          </a:solidFill>
                          <a:latin typeface="Quicksand"/>
                          <a:ea typeface="Quicksand"/>
                          <a:cs typeface="Quicksand"/>
                          <a:sym typeface="Quicksand"/>
                        </a:rPr>
                        <a:t>Cost</a:t>
                      </a:r>
                      <a:endParaRPr b="1" sz="1300">
                        <a:solidFill>
                          <a:schemeClr val="dk1"/>
                        </a:solidFill>
                        <a:latin typeface="Quicksand"/>
                        <a:ea typeface="Quicksand"/>
                        <a:cs typeface="Quicksand"/>
                        <a:sym typeface="Quicksand"/>
                      </a:endParaRPr>
                    </a:p>
                  </a:txBody>
                  <a:tcPr marT="134375" marB="134375" marR="106900" marL="106900" anchor="ctr">
                    <a:lnL cap="flat" cmpd="sng" w="28575">
                      <a:solidFill>
                        <a:srgbClr val="39AF06"/>
                      </a:solidFill>
                      <a:prstDash val="solid"/>
                      <a:round/>
                      <a:headEnd len="sm" w="sm" type="none"/>
                      <a:tailEnd len="sm" w="sm" type="none"/>
                    </a:lnL>
                    <a:lnR cap="flat" cmpd="sng" w="28575">
                      <a:solidFill>
                        <a:srgbClr val="39AF06"/>
                      </a:solidFill>
                      <a:prstDash val="solid"/>
                      <a:round/>
                      <a:headEnd len="sm" w="sm" type="none"/>
                      <a:tailEnd len="sm" w="sm" type="none"/>
                    </a:lnR>
                    <a:lnT cap="flat" cmpd="sng" w="28575">
                      <a:solidFill>
                        <a:srgbClr val="39AF06"/>
                      </a:solidFill>
                      <a:prstDash val="solid"/>
                      <a:round/>
                      <a:headEnd len="sm" w="sm" type="none"/>
                      <a:tailEnd len="sm" w="sm" type="none"/>
                    </a:lnT>
                    <a:lnB cap="flat" cmpd="sng" w="28575">
                      <a:solidFill>
                        <a:srgbClr val="39AF06"/>
                      </a:solidFill>
                      <a:prstDash val="solid"/>
                      <a:round/>
                      <a:headEnd len="sm" w="sm" type="none"/>
                      <a:tailEnd len="sm" w="sm" type="none"/>
                    </a:lnB>
                    <a:solidFill>
                      <a:srgbClr val="B6D7A8"/>
                    </a:solidFill>
                  </a:tcPr>
                </a:tc>
                <a:tc>
                  <a:txBody>
                    <a:bodyPr/>
                    <a:lstStyle/>
                    <a:p>
                      <a:pPr indent="0" lvl="0" marL="0" rtl="0" algn="ctr">
                        <a:spcBef>
                          <a:spcPts val="0"/>
                        </a:spcBef>
                        <a:spcAft>
                          <a:spcPts val="0"/>
                        </a:spcAft>
                        <a:buNone/>
                      </a:pPr>
                      <a:r>
                        <a:rPr b="1" lang="en-GB" sz="1100">
                          <a:solidFill>
                            <a:schemeClr val="dk1"/>
                          </a:solidFill>
                          <a:latin typeface="Quicksand"/>
                          <a:ea typeface="Quicksand"/>
                          <a:cs typeface="Quicksand"/>
                          <a:sym typeface="Quicksand"/>
                        </a:rPr>
                        <a:t>Time</a:t>
                      </a:r>
                      <a:endParaRPr b="1" sz="1100">
                        <a:solidFill>
                          <a:schemeClr val="dk1"/>
                        </a:solidFill>
                        <a:latin typeface="Quicksand"/>
                        <a:ea typeface="Quicksand"/>
                        <a:cs typeface="Quicksand"/>
                        <a:sym typeface="Quicksand"/>
                      </a:endParaRPr>
                    </a:p>
                    <a:p>
                      <a:pPr indent="0" lvl="0" marL="0" rtl="0" algn="ctr">
                        <a:spcBef>
                          <a:spcPts val="0"/>
                        </a:spcBef>
                        <a:spcAft>
                          <a:spcPts val="0"/>
                        </a:spcAft>
                        <a:buNone/>
                      </a:pPr>
                      <a:r>
                        <a:rPr b="1" lang="en-GB" sz="1100">
                          <a:solidFill>
                            <a:schemeClr val="dk1"/>
                          </a:solidFill>
                          <a:latin typeface="Quicksand"/>
                          <a:ea typeface="Quicksand"/>
                          <a:cs typeface="Quicksand"/>
                          <a:sym typeface="Quicksand"/>
                        </a:rPr>
                        <a:t>frame</a:t>
                      </a:r>
                      <a:endParaRPr b="1" sz="1100">
                        <a:solidFill>
                          <a:schemeClr val="dk1"/>
                        </a:solidFill>
                        <a:latin typeface="Quicksand"/>
                        <a:ea typeface="Quicksand"/>
                        <a:cs typeface="Quicksand"/>
                        <a:sym typeface="Quicksand"/>
                      </a:endParaRPr>
                    </a:p>
                  </a:txBody>
                  <a:tcPr marT="134375" marB="134375" marR="106900" marL="106900" anchor="ctr">
                    <a:lnL cap="flat" cmpd="sng" w="28575">
                      <a:solidFill>
                        <a:srgbClr val="39AF06"/>
                      </a:solidFill>
                      <a:prstDash val="solid"/>
                      <a:round/>
                      <a:headEnd len="sm" w="sm" type="none"/>
                      <a:tailEnd len="sm" w="sm" type="none"/>
                    </a:lnL>
                    <a:lnR cap="flat" cmpd="sng" w="28575">
                      <a:solidFill>
                        <a:srgbClr val="39AF06"/>
                      </a:solidFill>
                      <a:prstDash val="solid"/>
                      <a:round/>
                      <a:headEnd len="sm" w="sm" type="none"/>
                      <a:tailEnd len="sm" w="sm" type="none"/>
                    </a:lnR>
                    <a:lnT cap="flat" cmpd="sng" w="28575">
                      <a:solidFill>
                        <a:srgbClr val="39AF06"/>
                      </a:solidFill>
                      <a:prstDash val="solid"/>
                      <a:round/>
                      <a:headEnd len="sm" w="sm" type="none"/>
                      <a:tailEnd len="sm" w="sm" type="none"/>
                    </a:lnT>
                    <a:lnB cap="flat" cmpd="sng" w="28575">
                      <a:solidFill>
                        <a:srgbClr val="39AF06"/>
                      </a:solidFill>
                      <a:prstDash val="solid"/>
                      <a:round/>
                      <a:headEnd len="sm" w="sm" type="none"/>
                      <a:tailEnd len="sm" w="sm" type="none"/>
                    </a:lnB>
                    <a:solidFill>
                      <a:srgbClr val="B6D7A8"/>
                    </a:solidFill>
                  </a:tcPr>
                </a:tc>
                <a:tc>
                  <a:txBody>
                    <a:bodyPr/>
                    <a:lstStyle/>
                    <a:p>
                      <a:pPr indent="0" lvl="0" marL="0" rtl="0" algn="ctr">
                        <a:spcBef>
                          <a:spcPts val="0"/>
                        </a:spcBef>
                        <a:spcAft>
                          <a:spcPts val="0"/>
                        </a:spcAft>
                        <a:buNone/>
                      </a:pPr>
                      <a:r>
                        <a:rPr b="1" lang="en-GB" sz="1300">
                          <a:solidFill>
                            <a:schemeClr val="dk1"/>
                          </a:solidFill>
                          <a:latin typeface="Quicksand"/>
                          <a:ea typeface="Quicksand"/>
                          <a:cs typeface="Quicksand"/>
                          <a:sym typeface="Quicksand"/>
                        </a:rPr>
                        <a:t>Measure of Success</a:t>
                      </a:r>
                      <a:endParaRPr b="1" sz="1300">
                        <a:solidFill>
                          <a:schemeClr val="dk1"/>
                        </a:solidFill>
                        <a:latin typeface="Quicksand"/>
                        <a:ea typeface="Quicksand"/>
                        <a:cs typeface="Quicksand"/>
                        <a:sym typeface="Quicksand"/>
                      </a:endParaRPr>
                    </a:p>
                  </a:txBody>
                  <a:tcPr marT="134375" marB="134375" marR="106900" marL="106900" anchor="ctr">
                    <a:lnL cap="flat" cmpd="sng" w="28575">
                      <a:solidFill>
                        <a:srgbClr val="39AF06"/>
                      </a:solidFill>
                      <a:prstDash val="solid"/>
                      <a:round/>
                      <a:headEnd len="sm" w="sm" type="none"/>
                      <a:tailEnd len="sm" w="sm" type="none"/>
                    </a:lnL>
                    <a:lnR cap="flat" cmpd="sng" w="28575">
                      <a:solidFill>
                        <a:srgbClr val="39AF06"/>
                      </a:solidFill>
                      <a:prstDash val="solid"/>
                      <a:round/>
                      <a:headEnd len="sm" w="sm" type="none"/>
                      <a:tailEnd len="sm" w="sm" type="none"/>
                    </a:lnR>
                    <a:lnT cap="flat" cmpd="sng" w="28575">
                      <a:solidFill>
                        <a:srgbClr val="39AF06"/>
                      </a:solidFill>
                      <a:prstDash val="solid"/>
                      <a:round/>
                      <a:headEnd len="sm" w="sm" type="none"/>
                      <a:tailEnd len="sm" w="sm" type="none"/>
                    </a:lnT>
                    <a:lnB cap="flat" cmpd="sng" w="28575">
                      <a:solidFill>
                        <a:srgbClr val="39AF06"/>
                      </a:solidFill>
                      <a:prstDash val="solid"/>
                      <a:round/>
                      <a:headEnd len="sm" w="sm" type="none"/>
                      <a:tailEnd len="sm" w="sm" type="none"/>
                    </a:lnB>
                    <a:solidFill>
                      <a:srgbClr val="B6D7A8"/>
                    </a:solidFill>
                  </a:tcPr>
                </a:tc>
              </a:tr>
              <a:tr h="1419325">
                <a:tc rowSpan="3">
                  <a:txBody>
                    <a:bodyPr/>
                    <a:lstStyle/>
                    <a:p>
                      <a:pPr indent="0" lvl="0" marL="0" rtl="0" algn="ctr">
                        <a:lnSpc>
                          <a:spcPct val="115000"/>
                        </a:lnSpc>
                        <a:spcBef>
                          <a:spcPts val="1200"/>
                        </a:spcBef>
                        <a:spcAft>
                          <a:spcPts val="0"/>
                        </a:spcAft>
                        <a:buNone/>
                      </a:pPr>
                      <a:r>
                        <a:rPr lang="en-GB" sz="1600">
                          <a:solidFill>
                            <a:schemeClr val="dk1"/>
                          </a:solidFill>
                          <a:latin typeface="Quicksand"/>
                          <a:ea typeface="Quicksand"/>
                          <a:cs typeface="Quicksand"/>
                          <a:sym typeface="Quicksand"/>
                        </a:rPr>
                        <a:t>Apply consistent Positive Behaviour for Learning - PB4L to encourage a safe learning environment where ākonga are engaged through a culture of care and management for themselves and the environment - </a:t>
                      </a:r>
                      <a:endParaRPr sz="1600">
                        <a:solidFill>
                          <a:schemeClr val="dk1"/>
                        </a:solidFill>
                        <a:latin typeface="Quicksand"/>
                        <a:ea typeface="Quicksand"/>
                        <a:cs typeface="Quicksand"/>
                        <a:sym typeface="Quicksand"/>
                      </a:endParaRPr>
                    </a:p>
                    <a:p>
                      <a:pPr indent="0" lvl="0" marL="0" rtl="0" algn="ctr">
                        <a:lnSpc>
                          <a:spcPct val="115000"/>
                        </a:lnSpc>
                        <a:spcBef>
                          <a:spcPts val="1200"/>
                        </a:spcBef>
                        <a:spcAft>
                          <a:spcPts val="1200"/>
                        </a:spcAft>
                        <a:buNone/>
                      </a:pPr>
                      <a:r>
                        <a:rPr lang="en-GB" sz="1600">
                          <a:solidFill>
                            <a:schemeClr val="dk1"/>
                          </a:solidFill>
                          <a:latin typeface="Quicksand"/>
                          <a:ea typeface="Quicksand"/>
                          <a:cs typeface="Quicksand"/>
                          <a:sym typeface="Quicksand"/>
                        </a:rPr>
                        <a:t>Kawenga, Manaaki, Pono and Kaitiaki.</a:t>
                      </a:r>
                      <a:endParaRPr sz="2100">
                        <a:solidFill>
                          <a:schemeClr val="dk1"/>
                        </a:solidFill>
                        <a:latin typeface="Quicksand"/>
                        <a:ea typeface="Quicksand"/>
                        <a:cs typeface="Quicksand"/>
                        <a:sym typeface="Quicksand"/>
                      </a:endParaRPr>
                    </a:p>
                  </a:txBody>
                  <a:tcPr marT="134375" marB="134375" marR="106900" marL="106900" anchor="ctr">
                    <a:lnL cap="flat" cmpd="sng" w="28575">
                      <a:solidFill>
                        <a:srgbClr val="39AF06"/>
                      </a:solidFill>
                      <a:prstDash val="solid"/>
                      <a:round/>
                      <a:headEnd len="sm" w="sm" type="none"/>
                      <a:tailEnd len="sm" w="sm" type="none"/>
                    </a:lnL>
                    <a:lnR cap="flat" cmpd="sng" w="28575">
                      <a:solidFill>
                        <a:srgbClr val="39AF06"/>
                      </a:solidFill>
                      <a:prstDash val="solid"/>
                      <a:round/>
                      <a:headEnd len="sm" w="sm" type="none"/>
                      <a:tailEnd len="sm" w="sm" type="none"/>
                    </a:lnR>
                    <a:lnT cap="flat" cmpd="sng" w="28575">
                      <a:solidFill>
                        <a:srgbClr val="39AF06"/>
                      </a:solidFill>
                      <a:prstDash val="solid"/>
                      <a:round/>
                      <a:headEnd len="sm" w="sm" type="none"/>
                      <a:tailEnd len="sm" w="sm" type="none"/>
                    </a:lnT>
                    <a:lnB cap="flat" cmpd="sng" w="28575">
                      <a:solidFill>
                        <a:srgbClr val="39AF06"/>
                      </a:solidFill>
                      <a:prstDash val="solid"/>
                      <a:round/>
                      <a:headEnd len="sm" w="sm" type="none"/>
                      <a:tailEnd len="sm" w="sm" type="none"/>
                    </a:lnB>
                    <a:solidFill>
                      <a:srgbClr val="B6D7A8"/>
                    </a:solidFill>
                  </a:tcPr>
                </a:tc>
                <a:tc>
                  <a:txBody>
                    <a:bodyPr/>
                    <a:lstStyle/>
                    <a:p>
                      <a:pPr indent="0" lvl="0" marL="0" rtl="0" algn="ctr">
                        <a:spcBef>
                          <a:spcPts val="0"/>
                        </a:spcBef>
                        <a:spcAft>
                          <a:spcPts val="0"/>
                        </a:spcAft>
                        <a:buClr>
                          <a:schemeClr val="dk1"/>
                        </a:buClr>
                        <a:buSzPts val="1100"/>
                        <a:buFont typeface="Arial"/>
                        <a:buNone/>
                      </a:pPr>
                      <a:r>
                        <a:rPr lang="en-GB" sz="1300">
                          <a:solidFill>
                            <a:schemeClr val="dk1"/>
                          </a:solidFill>
                          <a:latin typeface="Quicksand"/>
                          <a:ea typeface="Quicksand"/>
                          <a:cs typeface="Quicksand"/>
                          <a:sym typeface="Quicksand"/>
                        </a:rPr>
                        <a:t>Continue to strengthen school values that can be used by teachers to identify positive behaviour.</a:t>
                      </a:r>
                      <a:endParaRPr sz="1300">
                        <a:solidFill>
                          <a:schemeClr val="dk1"/>
                        </a:solidFill>
                        <a:latin typeface="Quicksand"/>
                        <a:ea typeface="Quicksand"/>
                        <a:cs typeface="Quicksand"/>
                        <a:sym typeface="Quicksand"/>
                      </a:endParaRPr>
                    </a:p>
                  </a:txBody>
                  <a:tcPr marT="134375" marB="134375" marR="106900" marL="106900">
                    <a:lnL cap="flat" cmpd="sng" w="28575">
                      <a:solidFill>
                        <a:srgbClr val="39AF06"/>
                      </a:solidFill>
                      <a:prstDash val="solid"/>
                      <a:round/>
                      <a:headEnd len="sm" w="sm" type="none"/>
                      <a:tailEnd len="sm" w="sm" type="none"/>
                    </a:lnL>
                    <a:lnR cap="flat" cmpd="sng" w="28575">
                      <a:solidFill>
                        <a:srgbClr val="39AF06"/>
                      </a:solidFill>
                      <a:prstDash val="solid"/>
                      <a:round/>
                      <a:headEnd len="sm" w="sm" type="none"/>
                      <a:tailEnd len="sm" w="sm" type="none"/>
                    </a:lnR>
                    <a:lnT cap="flat" cmpd="sng" w="28575">
                      <a:solidFill>
                        <a:srgbClr val="39AF06"/>
                      </a:solidFill>
                      <a:prstDash val="solid"/>
                      <a:round/>
                      <a:headEnd len="sm" w="sm" type="none"/>
                      <a:tailEnd len="sm" w="sm" type="none"/>
                    </a:lnT>
                    <a:lnB cap="flat" cmpd="sng" w="28575">
                      <a:solidFill>
                        <a:srgbClr val="39AF06"/>
                      </a:solidFill>
                      <a:prstDash val="solid"/>
                      <a:round/>
                      <a:headEnd len="sm" w="sm" type="none"/>
                      <a:tailEnd len="sm" w="sm" type="none"/>
                    </a:lnB>
                    <a:solidFill>
                      <a:srgbClr val="B6D7A8"/>
                    </a:solidFill>
                  </a:tcPr>
                </a:tc>
                <a:tc>
                  <a:txBody>
                    <a:bodyPr/>
                    <a:lstStyle/>
                    <a:p>
                      <a:pPr indent="0" lvl="0" marL="0" rtl="0" algn="ctr">
                        <a:spcBef>
                          <a:spcPts val="0"/>
                        </a:spcBef>
                        <a:spcAft>
                          <a:spcPts val="0"/>
                        </a:spcAft>
                        <a:buNone/>
                      </a:pPr>
                      <a:r>
                        <a:rPr lang="en-GB" sz="1300">
                          <a:solidFill>
                            <a:schemeClr val="dk1"/>
                          </a:solidFill>
                          <a:latin typeface="Quicksand"/>
                          <a:ea typeface="Quicksand"/>
                          <a:cs typeface="Quicksand"/>
                          <a:sym typeface="Quicksand"/>
                        </a:rPr>
                        <a:t>Unit Holder</a:t>
                      </a:r>
                      <a:endParaRPr sz="1300">
                        <a:solidFill>
                          <a:schemeClr val="dk1"/>
                        </a:solidFill>
                        <a:latin typeface="Quicksand"/>
                        <a:ea typeface="Quicksand"/>
                        <a:cs typeface="Quicksand"/>
                        <a:sym typeface="Quicksand"/>
                      </a:endParaRPr>
                    </a:p>
                    <a:p>
                      <a:pPr indent="0" lvl="0" marL="0" rtl="0" algn="ctr">
                        <a:spcBef>
                          <a:spcPts val="0"/>
                        </a:spcBef>
                        <a:spcAft>
                          <a:spcPts val="0"/>
                        </a:spcAft>
                        <a:buNone/>
                      </a:pPr>
                      <a:r>
                        <a:rPr lang="en-GB" sz="1300">
                          <a:solidFill>
                            <a:schemeClr val="dk1"/>
                          </a:solidFill>
                          <a:latin typeface="Quicksand"/>
                          <a:ea typeface="Quicksand"/>
                          <a:cs typeface="Quicksand"/>
                          <a:sym typeface="Quicksand"/>
                        </a:rPr>
                        <a:t>All Kaimahi</a:t>
                      </a:r>
                      <a:endParaRPr sz="1300">
                        <a:solidFill>
                          <a:schemeClr val="dk1"/>
                        </a:solidFill>
                        <a:latin typeface="Quicksand"/>
                        <a:ea typeface="Quicksand"/>
                        <a:cs typeface="Quicksand"/>
                        <a:sym typeface="Quicksand"/>
                      </a:endParaRPr>
                    </a:p>
                  </a:txBody>
                  <a:tcPr marT="134375" marB="134375" marR="106900" marL="106900">
                    <a:lnL cap="flat" cmpd="sng" w="28575">
                      <a:solidFill>
                        <a:srgbClr val="39AF06"/>
                      </a:solidFill>
                      <a:prstDash val="solid"/>
                      <a:round/>
                      <a:headEnd len="sm" w="sm" type="none"/>
                      <a:tailEnd len="sm" w="sm" type="none"/>
                    </a:lnL>
                    <a:lnR cap="flat" cmpd="sng" w="28575">
                      <a:solidFill>
                        <a:srgbClr val="39AF06"/>
                      </a:solidFill>
                      <a:prstDash val="solid"/>
                      <a:round/>
                      <a:headEnd len="sm" w="sm" type="none"/>
                      <a:tailEnd len="sm" w="sm" type="none"/>
                    </a:lnR>
                    <a:lnT cap="flat" cmpd="sng" w="28575">
                      <a:solidFill>
                        <a:srgbClr val="39AF06"/>
                      </a:solidFill>
                      <a:prstDash val="solid"/>
                      <a:round/>
                      <a:headEnd len="sm" w="sm" type="none"/>
                      <a:tailEnd len="sm" w="sm" type="none"/>
                    </a:lnT>
                    <a:lnB cap="flat" cmpd="sng" w="28575">
                      <a:solidFill>
                        <a:srgbClr val="39AF06"/>
                      </a:solidFill>
                      <a:prstDash val="solid"/>
                      <a:round/>
                      <a:headEnd len="sm" w="sm" type="none"/>
                      <a:tailEnd len="sm" w="sm" type="none"/>
                    </a:lnB>
                    <a:solidFill>
                      <a:srgbClr val="B6D7A8"/>
                    </a:solidFill>
                  </a:tcPr>
                </a:tc>
                <a:tc>
                  <a:txBody>
                    <a:bodyPr/>
                    <a:lstStyle/>
                    <a:p>
                      <a:pPr indent="0" lvl="0" marL="0" rtl="0" algn="ctr">
                        <a:spcBef>
                          <a:spcPts val="0"/>
                        </a:spcBef>
                        <a:spcAft>
                          <a:spcPts val="0"/>
                        </a:spcAft>
                        <a:buNone/>
                      </a:pPr>
                      <a:r>
                        <a:t/>
                      </a:r>
                      <a:endParaRPr sz="1300">
                        <a:solidFill>
                          <a:schemeClr val="dk1"/>
                        </a:solidFill>
                        <a:latin typeface="Quicksand"/>
                        <a:ea typeface="Quicksand"/>
                        <a:cs typeface="Quicksand"/>
                        <a:sym typeface="Quicksand"/>
                      </a:endParaRPr>
                    </a:p>
                  </a:txBody>
                  <a:tcPr marT="134375" marB="134375" marR="106900" marL="106900">
                    <a:lnL cap="flat" cmpd="sng" w="28575">
                      <a:solidFill>
                        <a:srgbClr val="39AF06"/>
                      </a:solidFill>
                      <a:prstDash val="solid"/>
                      <a:round/>
                      <a:headEnd len="sm" w="sm" type="none"/>
                      <a:tailEnd len="sm" w="sm" type="none"/>
                    </a:lnL>
                    <a:lnR cap="flat" cmpd="sng" w="28575">
                      <a:solidFill>
                        <a:srgbClr val="39AF06"/>
                      </a:solidFill>
                      <a:prstDash val="solid"/>
                      <a:round/>
                      <a:headEnd len="sm" w="sm" type="none"/>
                      <a:tailEnd len="sm" w="sm" type="none"/>
                    </a:lnR>
                    <a:lnT cap="flat" cmpd="sng" w="28575">
                      <a:solidFill>
                        <a:srgbClr val="39AF06"/>
                      </a:solidFill>
                      <a:prstDash val="solid"/>
                      <a:round/>
                      <a:headEnd len="sm" w="sm" type="none"/>
                      <a:tailEnd len="sm" w="sm" type="none"/>
                    </a:lnT>
                    <a:lnB cap="flat" cmpd="sng" w="28575">
                      <a:solidFill>
                        <a:srgbClr val="39AF06"/>
                      </a:solidFill>
                      <a:prstDash val="solid"/>
                      <a:round/>
                      <a:headEnd len="sm" w="sm" type="none"/>
                      <a:tailEnd len="sm" w="sm" type="none"/>
                    </a:lnB>
                    <a:solidFill>
                      <a:srgbClr val="B6D7A8"/>
                    </a:solidFill>
                  </a:tcPr>
                </a:tc>
                <a:tc>
                  <a:txBody>
                    <a:bodyPr/>
                    <a:lstStyle/>
                    <a:p>
                      <a:pPr indent="0" lvl="0" marL="0" rtl="0" algn="ctr">
                        <a:spcBef>
                          <a:spcPts val="0"/>
                        </a:spcBef>
                        <a:spcAft>
                          <a:spcPts val="0"/>
                        </a:spcAft>
                        <a:buNone/>
                      </a:pPr>
                      <a:r>
                        <a:rPr lang="en-GB" sz="1300">
                          <a:solidFill>
                            <a:schemeClr val="dk1"/>
                          </a:solidFill>
                          <a:latin typeface="Quicksand"/>
                          <a:ea typeface="Quicksand"/>
                          <a:cs typeface="Quicksand"/>
                          <a:sym typeface="Quicksand"/>
                        </a:rPr>
                        <a:t>Term 1-4</a:t>
                      </a:r>
                      <a:endParaRPr sz="1300">
                        <a:solidFill>
                          <a:schemeClr val="dk1"/>
                        </a:solidFill>
                        <a:latin typeface="Quicksand"/>
                        <a:ea typeface="Quicksand"/>
                        <a:cs typeface="Quicksand"/>
                        <a:sym typeface="Quicksand"/>
                      </a:endParaRPr>
                    </a:p>
                  </a:txBody>
                  <a:tcPr marT="134375" marB="134375" marR="106900" marL="106900">
                    <a:lnL cap="flat" cmpd="sng" w="28575">
                      <a:solidFill>
                        <a:srgbClr val="39AF06"/>
                      </a:solidFill>
                      <a:prstDash val="solid"/>
                      <a:round/>
                      <a:headEnd len="sm" w="sm" type="none"/>
                      <a:tailEnd len="sm" w="sm" type="none"/>
                    </a:lnL>
                    <a:lnR cap="flat" cmpd="sng" w="28575">
                      <a:solidFill>
                        <a:srgbClr val="39AF06"/>
                      </a:solidFill>
                      <a:prstDash val="solid"/>
                      <a:round/>
                      <a:headEnd len="sm" w="sm" type="none"/>
                      <a:tailEnd len="sm" w="sm" type="none"/>
                    </a:lnR>
                    <a:lnT cap="flat" cmpd="sng" w="28575">
                      <a:solidFill>
                        <a:srgbClr val="39AF06"/>
                      </a:solidFill>
                      <a:prstDash val="solid"/>
                      <a:round/>
                      <a:headEnd len="sm" w="sm" type="none"/>
                      <a:tailEnd len="sm" w="sm" type="none"/>
                    </a:lnT>
                    <a:lnB cap="flat" cmpd="sng" w="28575">
                      <a:solidFill>
                        <a:srgbClr val="39AF06"/>
                      </a:solidFill>
                      <a:prstDash val="solid"/>
                      <a:round/>
                      <a:headEnd len="sm" w="sm" type="none"/>
                      <a:tailEnd len="sm" w="sm" type="none"/>
                    </a:lnB>
                    <a:solidFill>
                      <a:srgbClr val="B6D7A8"/>
                    </a:solidFill>
                  </a:tcPr>
                </a:tc>
                <a:tc>
                  <a:txBody>
                    <a:bodyPr/>
                    <a:lstStyle/>
                    <a:p>
                      <a:pPr indent="0" lvl="0" marL="0" rtl="0" algn="ctr">
                        <a:lnSpc>
                          <a:spcPct val="115000"/>
                        </a:lnSpc>
                        <a:spcBef>
                          <a:spcPts val="1200"/>
                        </a:spcBef>
                        <a:spcAft>
                          <a:spcPts val="1200"/>
                        </a:spcAft>
                        <a:buNone/>
                      </a:pPr>
                      <a:r>
                        <a:rPr lang="en-GB" sz="1300">
                          <a:solidFill>
                            <a:schemeClr val="dk1"/>
                          </a:solidFill>
                          <a:latin typeface="Quicksand"/>
                          <a:ea typeface="Quicksand"/>
                          <a:cs typeface="Quicksand"/>
                          <a:sym typeface="Quicksand"/>
                        </a:rPr>
                        <a:t>Ākonga can provide a real-world example of how living a value (e.g., Pono) improves their classroom experience.</a:t>
                      </a:r>
                      <a:endParaRPr sz="1300">
                        <a:solidFill>
                          <a:schemeClr val="dk1"/>
                        </a:solidFill>
                        <a:latin typeface="Quicksand"/>
                        <a:ea typeface="Quicksand"/>
                        <a:cs typeface="Quicksand"/>
                        <a:sym typeface="Quicksand"/>
                      </a:endParaRPr>
                    </a:p>
                  </a:txBody>
                  <a:tcPr marT="134375" marB="134375" marR="106900" marL="106900">
                    <a:lnL cap="flat" cmpd="sng" w="28575">
                      <a:solidFill>
                        <a:srgbClr val="39AF06"/>
                      </a:solidFill>
                      <a:prstDash val="solid"/>
                      <a:round/>
                      <a:headEnd len="sm" w="sm" type="none"/>
                      <a:tailEnd len="sm" w="sm" type="none"/>
                    </a:lnL>
                    <a:lnR cap="flat" cmpd="sng" w="28575">
                      <a:solidFill>
                        <a:srgbClr val="39AF06"/>
                      </a:solidFill>
                      <a:prstDash val="solid"/>
                      <a:round/>
                      <a:headEnd len="sm" w="sm" type="none"/>
                      <a:tailEnd len="sm" w="sm" type="none"/>
                    </a:lnR>
                    <a:lnT cap="flat" cmpd="sng" w="28575">
                      <a:solidFill>
                        <a:srgbClr val="39AF06"/>
                      </a:solidFill>
                      <a:prstDash val="solid"/>
                      <a:round/>
                      <a:headEnd len="sm" w="sm" type="none"/>
                      <a:tailEnd len="sm" w="sm" type="none"/>
                    </a:lnT>
                    <a:lnB cap="flat" cmpd="sng" w="28575">
                      <a:solidFill>
                        <a:srgbClr val="39AF06"/>
                      </a:solidFill>
                      <a:prstDash val="solid"/>
                      <a:round/>
                      <a:headEnd len="sm" w="sm" type="none"/>
                      <a:tailEnd len="sm" w="sm" type="none"/>
                    </a:lnB>
                    <a:solidFill>
                      <a:srgbClr val="B6D7A8"/>
                    </a:solidFill>
                  </a:tcPr>
                </a:tc>
              </a:tr>
              <a:tr h="1295175">
                <a:tc vMerge="1"/>
                <a:tc>
                  <a:txBody>
                    <a:bodyPr/>
                    <a:lstStyle/>
                    <a:p>
                      <a:pPr indent="0" lvl="0" marL="0" rtl="0" algn="ctr">
                        <a:spcBef>
                          <a:spcPts val="0"/>
                        </a:spcBef>
                        <a:spcAft>
                          <a:spcPts val="0"/>
                        </a:spcAft>
                        <a:buClr>
                          <a:schemeClr val="dk1"/>
                        </a:buClr>
                        <a:buSzPts val="1100"/>
                        <a:buFont typeface="Arial"/>
                        <a:buNone/>
                      </a:pPr>
                      <a:r>
                        <a:rPr lang="en-GB" sz="1300">
                          <a:solidFill>
                            <a:schemeClr val="dk1"/>
                          </a:solidFill>
                          <a:latin typeface="Quicksand"/>
                          <a:ea typeface="Quicksand"/>
                          <a:cs typeface="Quicksand"/>
                          <a:sym typeface="Quicksand"/>
                        </a:rPr>
                        <a:t>Link school values to "Regulation." Using values as a tool for self-awareness (e.g., "Using my Manaaki to help a peer regulate"</a:t>
                      </a:r>
                      <a:endParaRPr sz="1300">
                        <a:solidFill>
                          <a:schemeClr val="dk1"/>
                        </a:solidFill>
                        <a:latin typeface="Quicksand"/>
                        <a:ea typeface="Quicksand"/>
                        <a:cs typeface="Quicksand"/>
                        <a:sym typeface="Quicksand"/>
                      </a:endParaRPr>
                    </a:p>
                  </a:txBody>
                  <a:tcPr marT="134375" marB="134375" marR="106900" marL="106900">
                    <a:lnL cap="flat" cmpd="sng" w="28575">
                      <a:solidFill>
                        <a:srgbClr val="39AF06"/>
                      </a:solidFill>
                      <a:prstDash val="solid"/>
                      <a:round/>
                      <a:headEnd len="sm" w="sm" type="none"/>
                      <a:tailEnd len="sm" w="sm" type="none"/>
                    </a:lnL>
                    <a:lnR cap="flat" cmpd="sng" w="28575">
                      <a:solidFill>
                        <a:srgbClr val="39AF06"/>
                      </a:solidFill>
                      <a:prstDash val="solid"/>
                      <a:round/>
                      <a:headEnd len="sm" w="sm" type="none"/>
                      <a:tailEnd len="sm" w="sm" type="none"/>
                    </a:lnR>
                    <a:lnT cap="flat" cmpd="sng" w="28575">
                      <a:solidFill>
                        <a:srgbClr val="39AF06"/>
                      </a:solidFill>
                      <a:prstDash val="solid"/>
                      <a:round/>
                      <a:headEnd len="sm" w="sm" type="none"/>
                      <a:tailEnd len="sm" w="sm" type="none"/>
                    </a:lnT>
                    <a:lnB cap="flat" cmpd="sng" w="28575">
                      <a:solidFill>
                        <a:srgbClr val="39AF06"/>
                      </a:solidFill>
                      <a:prstDash val="solid"/>
                      <a:round/>
                      <a:headEnd len="sm" w="sm" type="none"/>
                      <a:tailEnd len="sm" w="sm" type="none"/>
                    </a:lnB>
                    <a:solidFill>
                      <a:srgbClr val="B6D7A8"/>
                    </a:solidFill>
                  </a:tcPr>
                </a:tc>
                <a:tc>
                  <a:txBody>
                    <a:bodyPr/>
                    <a:lstStyle/>
                    <a:p>
                      <a:pPr indent="0" lvl="0" marL="0" rtl="0" algn="ctr">
                        <a:spcBef>
                          <a:spcPts val="0"/>
                        </a:spcBef>
                        <a:spcAft>
                          <a:spcPts val="0"/>
                        </a:spcAft>
                        <a:buClr>
                          <a:schemeClr val="dk1"/>
                        </a:buClr>
                        <a:buSzPts val="1100"/>
                        <a:buFont typeface="Arial"/>
                        <a:buNone/>
                      </a:pPr>
                      <a:r>
                        <a:rPr lang="en-GB" sz="1300">
                          <a:solidFill>
                            <a:schemeClr val="dk1"/>
                          </a:solidFill>
                          <a:latin typeface="Quicksand"/>
                          <a:ea typeface="Quicksand"/>
                          <a:cs typeface="Quicksand"/>
                          <a:sym typeface="Quicksand"/>
                        </a:rPr>
                        <a:t>Unit Holder</a:t>
                      </a:r>
                      <a:endParaRPr sz="1300">
                        <a:solidFill>
                          <a:schemeClr val="dk1"/>
                        </a:solidFill>
                        <a:latin typeface="Quicksand"/>
                        <a:ea typeface="Quicksand"/>
                        <a:cs typeface="Quicksand"/>
                        <a:sym typeface="Quicksand"/>
                      </a:endParaRPr>
                    </a:p>
                    <a:p>
                      <a:pPr indent="0" lvl="0" marL="0" rtl="0" algn="ctr">
                        <a:spcBef>
                          <a:spcPts val="0"/>
                        </a:spcBef>
                        <a:spcAft>
                          <a:spcPts val="0"/>
                        </a:spcAft>
                        <a:buClr>
                          <a:schemeClr val="dk1"/>
                        </a:buClr>
                        <a:buSzPts val="1100"/>
                        <a:buFont typeface="Arial"/>
                        <a:buNone/>
                      </a:pPr>
                      <a:r>
                        <a:rPr lang="en-GB" sz="1300">
                          <a:solidFill>
                            <a:schemeClr val="dk1"/>
                          </a:solidFill>
                          <a:latin typeface="Quicksand"/>
                          <a:ea typeface="Quicksand"/>
                          <a:cs typeface="Quicksand"/>
                          <a:sym typeface="Quicksand"/>
                        </a:rPr>
                        <a:t>All Kaimahi</a:t>
                      </a:r>
                      <a:endParaRPr sz="1300"/>
                    </a:p>
                  </a:txBody>
                  <a:tcPr marT="134375" marB="134375" marR="106900" marL="106900">
                    <a:lnL cap="flat" cmpd="sng" w="28575">
                      <a:solidFill>
                        <a:srgbClr val="39AF06"/>
                      </a:solidFill>
                      <a:prstDash val="solid"/>
                      <a:round/>
                      <a:headEnd len="sm" w="sm" type="none"/>
                      <a:tailEnd len="sm" w="sm" type="none"/>
                    </a:lnL>
                    <a:lnR cap="flat" cmpd="sng" w="28575">
                      <a:solidFill>
                        <a:srgbClr val="39AF06"/>
                      </a:solidFill>
                      <a:prstDash val="solid"/>
                      <a:round/>
                      <a:headEnd len="sm" w="sm" type="none"/>
                      <a:tailEnd len="sm" w="sm" type="none"/>
                    </a:lnR>
                    <a:lnT cap="flat" cmpd="sng" w="28575">
                      <a:solidFill>
                        <a:srgbClr val="39AF06"/>
                      </a:solidFill>
                      <a:prstDash val="solid"/>
                      <a:round/>
                      <a:headEnd len="sm" w="sm" type="none"/>
                      <a:tailEnd len="sm" w="sm" type="none"/>
                    </a:lnT>
                    <a:lnB cap="flat" cmpd="sng" w="28575">
                      <a:solidFill>
                        <a:srgbClr val="39AF06"/>
                      </a:solidFill>
                      <a:prstDash val="solid"/>
                      <a:round/>
                      <a:headEnd len="sm" w="sm" type="none"/>
                      <a:tailEnd len="sm" w="sm" type="none"/>
                    </a:lnB>
                    <a:solidFill>
                      <a:srgbClr val="B6D7A8"/>
                    </a:solidFill>
                  </a:tcPr>
                </a:tc>
                <a:tc>
                  <a:txBody>
                    <a:bodyPr/>
                    <a:lstStyle/>
                    <a:p>
                      <a:pPr indent="0" lvl="0" marL="0" rtl="0" algn="ctr">
                        <a:spcBef>
                          <a:spcPts val="0"/>
                        </a:spcBef>
                        <a:spcAft>
                          <a:spcPts val="0"/>
                        </a:spcAft>
                        <a:buNone/>
                      </a:pPr>
                      <a:r>
                        <a:t/>
                      </a:r>
                      <a:endParaRPr sz="1300">
                        <a:solidFill>
                          <a:schemeClr val="dk1"/>
                        </a:solidFill>
                        <a:latin typeface="Quicksand"/>
                        <a:ea typeface="Quicksand"/>
                        <a:cs typeface="Quicksand"/>
                        <a:sym typeface="Quicksand"/>
                      </a:endParaRPr>
                    </a:p>
                  </a:txBody>
                  <a:tcPr marT="134375" marB="134375" marR="106900" marL="106900">
                    <a:lnL cap="flat" cmpd="sng" w="28575">
                      <a:solidFill>
                        <a:srgbClr val="39AF06"/>
                      </a:solidFill>
                      <a:prstDash val="solid"/>
                      <a:round/>
                      <a:headEnd len="sm" w="sm" type="none"/>
                      <a:tailEnd len="sm" w="sm" type="none"/>
                    </a:lnL>
                    <a:lnR cap="flat" cmpd="sng" w="28575">
                      <a:solidFill>
                        <a:srgbClr val="39AF06"/>
                      </a:solidFill>
                      <a:prstDash val="solid"/>
                      <a:round/>
                      <a:headEnd len="sm" w="sm" type="none"/>
                      <a:tailEnd len="sm" w="sm" type="none"/>
                    </a:lnR>
                    <a:lnT cap="flat" cmpd="sng" w="28575">
                      <a:solidFill>
                        <a:srgbClr val="39AF06"/>
                      </a:solidFill>
                      <a:prstDash val="solid"/>
                      <a:round/>
                      <a:headEnd len="sm" w="sm" type="none"/>
                      <a:tailEnd len="sm" w="sm" type="none"/>
                    </a:lnT>
                    <a:lnB cap="flat" cmpd="sng" w="28575">
                      <a:solidFill>
                        <a:srgbClr val="39AF06"/>
                      </a:solidFill>
                      <a:prstDash val="solid"/>
                      <a:round/>
                      <a:headEnd len="sm" w="sm" type="none"/>
                      <a:tailEnd len="sm" w="sm" type="none"/>
                    </a:lnB>
                    <a:solidFill>
                      <a:srgbClr val="B6D7A8"/>
                    </a:solidFill>
                  </a:tcPr>
                </a:tc>
                <a:tc>
                  <a:txBody>
                    <a:bodyPr/>
                    <a:lstStyle/>
                    <a:p>
                      <a:pPr indent="0" lvl="0" marL="0" rtl="0" algn="ctr">
                        <a:spcBef>
                          <a:spcPts val="0"/>
                        </a:spcBef>
                        <a:spcAft>
                          <a:spcPts val="0"/>
                        </a:spcAft>
                        <a:buNone/>
                      </a:pPr>
                      <a:r>
                        <a:rPr lang="en-GB" sz="1300">
                          <a:solidFill>
                            <a:schemeClr val="dk1"/>
                          </a:solidFill>
                          <a:latin typeface="Quicksand"/>
                          <a:ea typeface="Quicksand"/>
                          <a:cs typeface="Quicksand"/>
                          <a:sym typeface="Quicksand"/>
                        </a:rPr>
                        <a:t>Term 1-4</a:t>
                      </a:r>
                      <a:endParaRPr sz="1300">
                        <a:solidFill>
                          <a:schemeClr val="dk1"/>
                        </a:solidFill>
                        <a:latin typeface="Quicksand"/>
                        <a:ea typeface="Quicksand"/>
                        <a:cs typeface="Quicksand"/>
                        <a:sym typeface="Quicksand"/>
                      </a:endParaRPr>
                    </a:p>
                  </a:txBody>
                  <a:tcPr marT="134375" marB="134375" marR="106900" marL="106900">
                    <a:lnL cap="flat" cmpd="sng" w="28575">
                      <a:solidFill>
                        <a:srgbClr val="39AF06"/>
                      </a:solidFill>
                      <a:prstDash val="solid"/>
                      <a:round/>
                      <a:headEnd len="sm" w="sm" type="none"/>
                      <a:tailEnd len="sm" w="sm" type="none"/>
                    </a:lnL>
                    <a:lnR cap="flat" cmpd="sng" w="28575">
                      <a:solidFill>
                        <a:srgbClr val="39AF06"/>
                      </a:solidFill>
                      <a:prstDash val="solid"/>
                      <a:round/>
                      <a:headEnd len="sm" w="sm" type="none"/>
                      <a:tailEnd len="sm" w="sm" type="none"/>
                    </a:lnR>
                    <a:lnT cap="flat" cmpd="sng" w="28575">
                      <a:solidFill>
                        <a:srgbClr val="39AF06"/>
                      </a:solidFill>
                      <a:prstDash val="solid"/>
                      <a:round/>
                      <a:headEnd len="sm" w="sm" type="none"/>
                      <a:tailEnd len="sm" w="sm" type="none"/>
                    </a:lnT>
                    <a:lnB cap="flat" cmpd="sng" w="28575">
                      <a:solidFill>
                        <a:srgbClr val="39AF06"/>
                      </a:solidFill>
                      <a:prstDash val="solid"/>
                      <a:round/>
                      <a:headEnd len="sm" w="sm" type="none"/>
                      <a:tailEnd len="sm" w="sm" type="none"/>
                    </a:lnB>
                    <a:solidFill>
                      <a:srgbClr val="B6D7A8"/>
                    </a:solidFill>
                  </a:tcPr>
                </a:tc>
                <a:tc>
                  <a:txBody>
                    <a:bodyPr/>
                    <a:lstStyle/>
                    <a:p>
                      <a:pPr indent="0" lvl="0" marL="0" rtl="0" algn="ctr">
                        <a:spcBef>
                          <a:spcPts val="0"/>
                        </a:spcBef>
                        <a:spcAft>
                          <a:spcPts val="0"/>
                        </a:spcAft>
                        <a:buNone/>
                      </a:pPr>
                      <a:r>
                        <a:rPr lang="en-GB" sz="1300">
                          <a:solidFill>
                            <a:schemeClr val="dk1"/>
                          </a:solidFill>
                          <a:latin typeface="Quicksand"/>
                          <a:ea typeface="Quicksand"/>
                          <a:cs typeface="Quicksand"/>
                          <a:sym typeface="Quicksand"/>
                        </a:rPr>
                        <a:t>Ākonga show a correlation between "Value Awareness" and "Successful Self-Regulation."</a:t>
                      </a:r>
                      <a:endParaRPr sz="1300">
                        <a:solidFill>
                          <a:schemeClr val="dk1"/>
                        </a:solidFill>
                        <a:latin typeface="Quicksand"/>
                        <a:ea typeface="Quicksand"/>
                        <a:cs typeface="Quicksand"/>
                        <a:sym typeface="Quicksand"/>
                      </a:endParaRPr>
                    </a:p>
                  </a:txBody>
                  <a:tcPr marT="134375" marB="134375" marR="106900" marL="106900">
                    <a:lnL cap="flat" cmpd="sng" w="28575">
                      <a:solidFill>
                        <a:srgbClr val="39AF06"/>
                      </a:solidFill>
                      <a:prstDash val="solid"/>
                      <a:round/>
                      <a:headEnd len="sm" w="sm" type="none"/>
                      <a:tailEnd len="sm" w="sm" type="none"/>
                    </a:lnL>
                    <a:lnR cap="flat" cmpd="sng" w="28575">
                      <a:solidFill>
                        <a:srgbClr val="39AF06"/>
                      </a:solidFill>
                      <a:prstDash val="solid"/>
                      <a:round/>
                      <a:headEnd len="sm" w="sm" type="none"/>
                      <a:tailEnd len="sm" w="sm" type="none"/>
                    </a:lnR>
                    <a:lnT cap="flat" cmpd="sng" w="28575">
                      <a:solidFill>
                        <a:srgbClr val="39AF06"/>
                      </a:solidFill>
                      <a:prstDash val="solid"/>
                      <a:round/>
                      <a:headEnd len="sm" w="sm" type="none"/>
                      <a:tailEnd len="sm" w="sm" type="none"/>
                    </a:lnT>
                    <a:lnB cap="flat" cmpd="sng" w="28575">
                      <a:solidFill>
                        <a:srgbClr val="39AF06"/>
                      </a:solidFill>
                      <a:prstDash val="solid"/>
                      <a:round/>
                      <a:headEnd len="sm" w="sm" type="none"/>
                      <a:tailEnd len="sm" w="sm" type="none"/>
                    </a:lnB>
                    <a:solidFill>
                      <a:srgbClr val="B6D7A8"/>
                    </a:solidFill>
                  </a:tcPr>
                </a:tc>
              </a:tr>
              <a:tr h="2100450">
                <a:tc vMerge="1"/>
                <a:tc>
                  <a:txBody>
                    <a:bodyPr/>
                    <a:lstStyle/>
                    <a:p>
                      <a:pPr indent="0" lvl="0" marL="0" rtl="0" algn="ctr">
                        <a:spcBef>
                          <a:spcPts val="0"/>
                        </a:spcBef>
                        <a:spcAft>
                          <a:spcPts val="0"/>
                        </a:spcAft>
                        <a:buNone/>
                      </a:pPr>
                      <a:r>
                        <a:rPr lang="en-GB" sz="1300">
                          <a:solidFill>
                            <a:schemeClr val="dk1"/>
                          </a:solidFill>
                          <a:latin typeface="Quicksand"/>
                          <a:ea typeface="Quicksand"/>
                          <a:cs typeface="Quicksand"/>
                          <a:sym typeface="Quicksand"/>
                        </a:rPr>
                        <a:t>Reinforce school values through individual recognition (tohu) and collaborative incentives, ensuring ākonga see their personal growth as a contribution to the success of the whole collective."</a:t>
                      </a:r>
                      <a:endParaRPr sz="1300">
                        <a:solidFill>
                          <a:schemeClr val="dk1"/>
                        </a:solidFill>
                        <a:latin typeface="Quicksand"/>
                        <a:ea typeface="Quicksand"/>
                        <a:cs typeface="Quicksand"/>
                        <a:sym typeface="Quicksand"/>
                      </a:endParaRPr>
                    </a:p>
                  </a:txBody>
                  <a:tcPr marT="134375" marB="134375" marR="106900" marL="106900">
                    <a:lnL cap="flat" cmpd="sng" w="28575">
                      <a:solidFill>
                        <a:srgbClr val="39AF06"/>
                      </a:solidFill>
                      <a:prstDash val="solid"/>
                      <a:round/>
                      <a:headEnd len="sm" w="sm" type="none"/>
                      <a:tailEnd len="sm" w="sm" type="none"/>
                    </a:lnL>
                    <a:lnR cap="flat" cmpd="sng" w="28575">
                      <a:solidFill>
                        <a:srgbClr val="39AF06"/>
                      </a:solidFill>
                      <a:prstDash val="solid"/>
                      <a:round/>
                      <a:headEnd len="sm" w="sm" type="none"/>
                      <a:tailEnd len="sm" w="sm" type="none"/>
                    </a:lnR>
                    <a:lnT cap="flat" cmpd="sng" w="28575">
                      <a:solidFill>
                        <a:srgbClr val="39AF06"/>
                      </a:solidFill>
                      <a:prstDash val="solid"/>
                      <a:round/>
                      <a:headEnd len="sm" w="sm" type="none"/>
                      <a:tailEnd len="sm" w="sm" type="none"/>
                    </a:lnT>
                    <a:lnB cap="flat" cmpd="sng" w="28575">
                      <a:solidFill>
                        <a:srgbClr val="39AF06"/>
                      </a:solidFill>
                      <a:prstDash val="solid"/>
                      <a:round/>
                      <a:headEnd len="sm" w="sm" type="none"/>
                      <a:tailEnd len="sm" w="sm" type="none"/>
                    </a:lnB>
                    <a:solidFill>
                      <a:srgbClr val="B6D7A8"/>
                    </a:solidFill>
                  </a:tcPr>
                </a:tc>
                <a:tc>
                  <a:txBody>
                    <a:bodyPr/>
                    <a:lstStyle/>
                    <a:p>
                      <a:pPr indent="0" lvl="0" marL="0" rtl="0" algn="ctr">
                        <a:spcBef>
                          <a:spcPts val="0"/>
                        </a:spcBef>
                        <a:spcAft>
                          <a:spcPts val="0"/>
                        </a:spcAft>
                        <a:buNone/>
                      </a:pPr>
                      <a:r>
                        <a:rPr lang="en-GB" sz="1300">
                          <a:solidFill>
                            <a:schemeClr val="dk1"/>
                          </a:solidFill>
                          <a:latin typeface="Quicksand"/>
                          <a:ea typeface="Quicksand"/>
                          <a:cs typeface="Quicksand"/>
                          <a:sym typeface="Quicksand"/>
                        </a:rPr>
                        <a:t>All Kaimahi</a:t>
                      </a:r>
                      <a:endParaRPr sz="1300">
                        <a:solidFill>
                          <a:schemeClr val="dk1"/>
                        </a:solidFill>
                        <a:latin typeface="Quicksand"/>
                        <a:ea typeface="Quicksand"/>
                        <a:cs typeface="Quicksand"/>
                        <a:sym typeface="Quicksand"/>
                      </a:endParaRPr>
                    </a:p>
                  </a:txBody>
                  <a:tcPr marT="134375" marB="134375" marR="106900" marL="106900">
                    <a:lnL cap="flat" cmpd="sng" w="28575">
                      <a:solidFill>
                        <a:srgbClr val="39AF06"/>
                      </a:solidFill>
                      <a:prstDash val="solid"/>
                      <a:round/>
                      <a:headEnd len="sm" w="sm" type="none"/>
                      <a:tailEnd len="sm" w="sm" type="none"/>
                    </a:lnL>
                    <a:lnR cap="flat" cmpd="sng" w="28575">
                      <a:solidFill>
                        <a:srgbClr val="39AF06"/>
                      </a:solidFill>
                      <a:prstDash val="solid"/>
                      <a:round/>
                      <a:headEnd len="sm" w="sm" type="none"/>
                      <a:tailEnd len="sm" w="sm" type="none"/>
                    </a:lnR>
                    <a:lnT cap="flat" cmpd="sng" w="28575">
                      <a:solidFill>
                        <a:srgbClr val="39AF06"/>
                      </a:solidFill>
                      <a:prstDash val="solid"/>
                      <a:round/>
                      <a:headEnd len="sm" w="sm" type="none"/>
                      <a:tailEnd len="sm" w="sm" type="none"/>
                    </a:lnT>
                    <a:lnB cap="flat" cmpd="sng" w="28575">
                      <a:solidFill>
                        <a:srgbClr val="39AF06"/>
                      </a:solidFill>
                      <a:prstDash val="solid"/>
                      <a:round/>
                      <a:headEnd len="sm" w="sm" type="none"/>
                      <a:tailEnd len="sm" w="sm" type="none"/>
                    </a:lnB>
                    <a:solidFill>
                      <a:srgbClr val="B6D7A8"/>
                    </a:solidFill>
                  </a:tcPr>
                </a:tc>
                <a:tc>
                  <a:txBody>
                    <a:bodyPr/>
                    <a:lstStyle/>
                    <a:p>
                      <a:pPr indent="0" lvl="0" marL="0" rtl="0" algn="ctr">
                        <a:spcBef>
                          <a:spcPts val="0"/>
                        </a:spcBef>
                        <a:spcAft>
                          <a:spcPts val="0"/>
                        </a:spcAft>
                        <a:buNone/>
                      </a:pPr>
                      <a:r>
                        <a:rPr lang="en-GB" sz="1300">
                          <a:solidFill>
                            <a:schemeClr val="dk1"/>
                          </a:solidFill>
                          <a:latin typeface="Quicksand"/>
                          <a:ea typeface="Quicksand"/>
                          <a:cs typeface="Quicksand"/>
                          <a:sym typeface="Quicksand"/>
                        </a:rPr>
                        <a:t>$500</a:t>
                      </a:r>
                      <a:endParaRPr sz="1300">
                        <a:solidFill>
                          <a:schemeClr val="dk1"/>
                        </a:solidFill>
                        <a:latin typeface="Quicksand"/>
                        <a:ea typeface="Quicksand"/>
                        <a:cs typeface="Quicksand"/>
                        <a:sym typeface="Quicksand"/>
                      </a:endParaRPr>
                    </a:p>
                  </a:txBody>
                  <a:tcPr marT="134375" marB="134375" marR="106900" marL="106900">
                    <a:lnL cap="flat" cmpd="sng" w="28575">
                      <a:solidFill>
                        <a:srgbClr val="39AF06"/>
                      </a:solidFill>
                      <a:prstDash val="solid"/>
                      <a:round/>
                      <a:headEnd len="sm" w="sm" type="none"/>
                      <a:tailEnd len="sm" w="sm" type="none"/>
                    </a:lnL>
                    <a:lnR cap="flat" cmpd="sng" w="28575">
                      <a:solidFill>
                        <a:srgbClr val="39AF06"/>
                      </a:solidFill>
                      <a:prstDash val="solid"/>
                      <a:round/>
                      <a:headEnd len="sm" w="sm" type="none"/>
                      <a:tailEnd len="sm" w="sm" type="none"/>
                    </a:lnR>
                    <a:lnT cap="flat" cmpd="sng" w="28575">
                      <a:solidFill>
                        <a:srgbClr val="39AF06"/>
                      </a:solidFill>
                      <a:prstDash val="solid"/>
                      <a:round/>
                      <a:headEnd len="sm" w="sm" type="none"/>
                      <a:tailEnd len="sm" w="sm" type="none"/>
                    </a:lnT>
                    <a:lnB cap="flat" cmpd="sng" w="28575">
                      <a:solidFill>
                        <a:srgbClr val="39AF06"/>
                      </a:solidFill>
                      <a:prstDash val="solid"/>
                      <a:round/>
                      <a:headEnd len="sm" w="sm" type="none"/>
                      <a:tailEnd len="sm" w="sm" type="none"/>
                    </a:lnB>
                    <a:solidFill>
                      <a:srgbClr val="B6D7A8"/>
                    </a:solidFill>
                  </a:tcPr>
                </a:tc>
                <a:tc>
                  <a:txBody>
                    <a:bodyPr/>
                    <a:lstStyle/>
                    <a:p>
                      <a:pPr indent="0" lvl="0" marL="0" rtl="0" algn="ctr">
                        <a:spcBef>
                          <a:spcPts val="0"/>
                        </a:spcBef>
                        <a:spcAft>
                          <a:spcPts val="0"/>
                        </a:spcAft>
                        <a:buNone/>
                      </a:pPr>
                      <a:r>
                        <a:rPr lang="en-GB" sz="1300">
                          <a:solidFill>
                            <a:schemeClr val="dk1"/>
                          </a:solidFill>
                          <a:latin typeface="Quicksand"/>
                          <a:ea typeface="Quicksand"/>
                          <a:cs typeface="Quicksand"/>
                          <a:sym typeface="Quicksand"/>
                        </a:rPr>
                        <a:t>Term 1-4</a:t>
                      </a:r>
                      <a:endParaRPr sz="1300">
                        <a:solidFill>
                          <a:schemeClr val="dk1"/>
                        </a:solidFill>
                        <a:latin typeface="Quicksand"/>
                        <a:ea typeface="Quicksand"/>
                        <a:cs typeface="Quicksand"/>
                        <a:sym typeface="Quicksand"/>
                      </a:endParaRPr>
                    </a:p>
                  </a:txBody>
                  <a:tcPr marT="134375" marB="134375" marR="106900" marL="106900">
                    <a:lnL cap="flat" cmpd="sng" w="28575">
                      <a:solidFill>
                        <a:srgbClr val="39AF06"/>
                      </a:solidFill>
                      <a:prstDash val="solid"/>
                      <a:round/>
                      <a:headEnd len="sm" w="sm" type="none"/>
                      <a:tailEnd len="sm" w="sm" type="none"/>
                    </a:lnL>
                    <a:lnR cap="flat" cmpd="sng" w="28575">
                      <a:solidFill>
                        <a:srgbClr val="39AF06"/>
                      </a:solidFill>
                      <a:prstDash val="solid"/>
                      <a:round/>
                      <a:headEnd len="sm" w="sm" type="none"/>
                      <a:tailEnd len="sm" w="sm" type="none"/>
                    </a:lnR>
                    <a:lnT cap="flat" cmpd="sng" w="28575">
                      <a:solidFill>
                        <a:srgbClr val="39AF06"/>
                      </a:solidFill>
                      <a:prstDash val="solid"/>
                      <a:round/>
                      <a:headEnd len="sm" w="sm" type="none"/>
                      <a:tailEnd len="sm" w="sm" type="none"/>
                    </a:lnT>
                    <a:lnB cap="flat" cmpd="sng" w="28575">
                      <a:solidFill>
                        <a:srgbClr val="39AF06"/>
                      </a:solidFill>
                      <a:prstDash val="solid"/>
                      <a:round/>
                      <a:headEnd len="sm" w="sm" type="none"/>
                      <a:tailEnd len="sm" w="sm" type="none"/>
                    </a:lnB>
                    <a:solidFill>
                      <a:srgbClr val="B6D7A8"/>
                    </a:solidFill>
                  </a:tcPr>
                </a:tc>
                <a:tc>
                  <a:txBody>
                    <a:bodyPr/>
                    <a:lstStyle/>
                    <a:p>
                      <a:pPr indent="0" lvl="0" marL="0" rtl="0" algn="ctr">
                        <a:spcBef>
                          <a:spcPts val="0"/>
                        </a:spcBef>
                        <a:spcAft>
                          <a:spcPts val="0"/>
                        </a:spcAft>
                        <a:buNone/>
                      </a:pPr>
                      <a:r>
                        <a:rPr lang="en-GB" sz="1300">
                          <a:solidFill>
                            <a:schemeClr val="dk1"/>
                          </a:solidFill>
                          <a:latin typeface="Quicksand"/>
                          <a:ea typeface="Quicksand"/>
                          <a:cs typeface="Quicksand"/>
                          <a:sym typeface="Quicksand"/>
                        </a:rPr>
                        <a:t>A visible shift from 'extrinsic' rewards to 'community' pride, evidenced by ākonga-led initiatives to celebrate collective successes at assembly and in the school newsletter.</a:t>
                      </a:r>
                      <a:endParaRPr sz="1300">
                        <a:solidFill>
                          <a:schemeClr val="dk1"/>
                        </a:solidFill>
                        <a:latin typeface="Quicksand"/>
                        <a:ea typeface="Quicksand"/>
                        <a:cs typeface="Quicksand"/>
                        <a:sym typeface="Quicksand"/>
                      </a:endParaRPr>
                    </a:p>
                  </a:txBody>
                  <a:tcPr marT="134375" marB="134375" marR="106900" marL="106900">
                    <a:lnL cap="flat" cmpd="sng" w="28575">
                      <a:solidFill>
                        <a:srgbClr val="39AF06"/>
                      </a:solidFill>
                      <a:prstDash val="solid"/>
                      <a:round/>
                      <a:headEnd len="sm" w="sm" type="none"/>
                      <a:tailEnd len="sm" w="sm" type="none"/>
                    </a:lnL>
                    <a:lnR cap="flat" cmpd="sng" w="28575">
                      <a:solidFill>
                        <a:srgbClr val="39AF06"/>
                      </a:solidFill>
                      <a:prstDash val="solid"/>
                      <a:round/>
                      <a:headEnd len="sm" w="sm" type="none"/>
                      <a:tailEnd len="sm" w="sm" type="none"/>
                    </a:lnR>
                    <a:lnT cap="flat" cmpd="sng" w="28575">
                      <a:solidFill>
                        <a:srgbClr val="39AF06"/>
                      </a:solidFill>
                      <a:prstDash val="solid"/>
                      <a:round/>
                      <a:headEnd len="sm" w="sm" type="none"/>
                      <a:tailEnd len="sm" w="sm" type="none"/>
                    </a:lnT>
                    <a:lnB cap="flat" cmpd="sng" w="28575">
                      <a:solidFill>
                        <a:srgbClr val="39AF06"/>
                      </a:solidFill>
                      <a:prstDash val="solid"/>
                      <a:round/>
                      <a:headEnd len="sm" w="sm" type="none"/>
                      <a:tailEnd len="sm" w="sm" type="none"/>
                    </a:lnB>
                    <a:solidFill>
                      <a:srgbClr val="B6D7A8"/>
                    </a:solidFill>
                  </a:tcPr>
                </a:tc>
              </a:tr>
            </a:tbl>
          </a:graphicData>
        </a:graphic>
      </p:graphicFrame>
      <p:pic>
        <p:nvPicPr>
          <p:cNvPr id="142" name="Google Shape;142;p28" title="3883 Portland School - LOGO UPDATE - 2024.png"/>
          <p:cNvPicPr preferRelativeResize="0"/>
          <p:nvPr/>
        </p:nvPicPr>
        <p:blipFill>
          <a:blip r:embed="rId4">
            <a:alphaModFix/>
          </a:blip>
          <a:stretch>
            <a:fillRect/>
          </a:stretch>
        </p:blipFill>
        <p:spPr>
          <a:xfrm>
            <a:off x="336675" y="0"/>
            <a:ext cx="1245375" cy="1245375"/>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146" name="Shape 146"/>
        <p:cNvGrpSpPr/>
        <p:nvPr/>
      </p:nvGrpSpPr>
      <p:grpSpPr>
        <a:xfrm>
          <a:off x="0" y="0"/>
          <a:ext cx="0" cy="0"/>
          <a:chOff x="0" y="0"/>
          <a:chExt cx="0" cy="0"/>
        </a:xfrm>
      </p:grpSpPr>
      <p:sp>
        <p:nvSpPr>
          <p:cNvPr id="147" name="Google Shape;147;p29"/>
          <p:cNvSpPr txBox="1"/>
          <p:nvPr/>
        </p:nvSpPr>
        <p:spPr>
          <a:xfrm>
            <a:off x="1586325" y="876950"/>
            <a:ext cx="8914800" cy="677100"/>
          </a:xfrm>
          <a:prstGeom prst="rect">
            <a:avLst/>
          </a:prstGeom>
          <a:noFill/>
          <a:ln>
            <a:noFill/>
          </a:ln>
        </p:spPr>
        <p:txBody>
          <a:bodyPr anchorCtr="0" anchor="t" bIns="91425" lIns="91425" spcFirstLastPara="1" rIns="91425" wrap="square" tIns="91425">
            <a:spAutoFit/>
          </a:bodyPr>
          <a:lstStyle/>
          <a:p>
            <a:pPr indent="0" lvl="0" marL="0" rtl="0" algn="ctr">
              <a:lnSpc>
                <a:spcPct val="100000"/>
              </a:lnSpc>
              <a:spcBef>
                <a:spcPts val="1200"/>
              </a:spcBef>
              <a:spcAft>
                <a:spcPts val="1200"/>
              </a:spcAft>
              <a:buNone/>
            </a:pPr>
            <a:r>
              <a:rPr lang="en-GB" sz="1600">
                <a:solidFill>
                  <a:schemeClr val="lt1"/>
                </a:solidFill>
                <a:latin typeface="Quicksand"/>
                <a:ea typeface="Quicksand"/>
                <a:cs typeface="Quicksand"/>
                <a:sym typeface="Quicksand"/>
              </a:rPr>
              <a:t>TO EMPOWER ALL LEARNERS TO RECOGNISE, AND UNDERSTAND THE NEED FOR CONTINUOUS PERSONAL GROWTH IN AN INCLUSIVE AND NURTURING MANNER.</a:t>
            </a:r>
            <a:endParaRPr sz="1600">
              <a:solidFill>
                <a:schemeClr val="lt1"/>
              </a:solidFill>
              <a:latin typeface="Quicksand"/>
              <a:ea typeface="Quicksand"/>
              <a:cs typeface="Quicksand"/>
              <a:sym typeface="Quicksand"/>
            </a:endParaRPr>
          </a:p>
        </p:txBody>
      </p:sp>
      <p:sp>
        <p:nvSpPr>
          <p:cNvPr id="148" name="Google Shape;148;p29"/>
          <p:cNvSpPr txBox="1"/>
          <p:nvPr/>
        </p:nvSpPr>
        <p:spPr>
          <a:xfrm>
            <a:off x="1605875" y="0"/>
            <a:ext cx="8997300" cy="477000"/>
          </a:xfrm>
          <a:prstGeom prst="rect">
            <a:avLst/>
          </a:prstGeom>
          <a:noFill/>
          <a:ln>
            <a:noFill/>
          </a:ln>
        </p:spPr>
        <p:txBody>
          <a:bodyPr anchorCtr="0" anchor="t" bIns="91425" lIns="91425" spcFirstLastPara="1" rIns="91425" wrap="square" tIns="91425">
            <a:spAutoFit/>
          </a:bodyPr>
          <a:lstStyle/>
          <a:p>
            <a:pPr indent="0" lvl="0" marL="0" rtl="0" algn="ctr">
              <a:lnSpc>
                <a:spcPct val="115000"/>
              </a:lnSpc>
              <a:spcBef>
                <a:spcPts val="1200"/>
              </a:spcBef>
              <a:spcAft>
                <a:spcPts val="1200"/>
              </a:spcAft>
              <a:buNone/>
            </a:pPr>
            <a:r>
              <a:rPr lang="en-GB" sz="1900">
                <a:solidFill>
                  <a:schemeClr val="lt1"/>
                </a:solidFill>
                <a:latin typeface="Quicksand Light"/>
                <a:ea typeface="Quicksand Light"/>
                <a:cs typeface="Quicksand Light"/>
                <a:sym typeface="Quicksand Light"/>
              </a:rPr>
              <a:t>Strategic Goal One - Whainga Rautaki Tahi</a:t>
            </a:r>
            <a:endParaRPr sz="1900">
              <a:solidFill>
                <a:schemeClr val="lt1"/>
              </a:solidFill>
              <a:latin typeface="Quicksand Light"/>
              <a:ea typeface="Quicksand Light"/>
              <a:cs typeface="Quicksand Light"/>
              <a:sym typeface="Quicksand Light"/>
            </a:endParaRPr>
          </a:p>
        </p:txBody>
      </p:sp>
      <p:sp>
        <p:nvSpPr>
          <p:cNvPr id="149" name="Google Shape;149;p29"/>
          <p:cNvSpPr txBox="1"/>
          <p:nvPr/>
        </p:nvSpPr>
        <p:spPr>
          <a:xfrm>
            <a:off x="1724775" y="232650"/>
            <a:ext cx="8637900" cy="923400"/>
          </a:xfrm>
          <a:prstGeom prst="rect">
            <a:avLst/>
          </a:prstGeom>
          <a:noFill/>
          <a:ln>
            <a:noFill/>
          </a:ln>
          <a:effectLst>
            <a:outerShdw rotWithShape="0" algn="bl" dir="300000" dist="28575">
              <a:srgbClr val="39AF06">
                <a:alpha val="93000"/>
              </a:srgbClr>
            </a:outerShdw>
          </a:effectLst>
        </p:spPr>
        <p:txBody>
          <a:bodyPr anchorCtr="0" anchor="t" bIns="91425" lIns="91425" spcFirstLastPara="1" rIns="91425" wrap="square" tIns="91425">
            <a:spAutoFit/>
          </a:bodyPr>
          <a:lstStyle/>
          <a:p>
            <a:pPr indent="0" lvl="0" marL="0" rtl="0" algn="ctr">
              <a:lnSpc>
                <a:spcPct val="115000"/>
              </a:lnSpc>
              <a:spcBef>
                <a:spcPts val="1200"/>
              </a:spcBef>
              <a:spcAft>
                <a:spcPts val="1200"/>
              </a:spcAft>
              <a:buNone/>
            </a:pPr>
            <a:r>
              <a:rPr b="1" lang="en-GB" sz="4800">
                <a:solidFill>
                  <a:schemeClr val="lt1"/>
                </a:solidFill>
                <a:latin typeface="Roboto"/>
                <a:ea typeface="Roboto"/>
                <a:cs typeface="Roboto"/>
                <a:sym typeface="Roboto"/>
              </a:rPr>
              <a:t>WELLBEING - HAUORA</a:t>
            </a:r>
            <a:endParaRPr b="1" sz="4800">
              <a:solidFill>
                <a:schemeClr val="lt1"/>
              </a:solidFill>
              <a:latin typeface="Roboto"/>
              <a:ea typeface="Roboto"/>
              <a:cs typeface="Roboto"/>
              <a:sym typeface="Roboto"/>
            </a:endParaRPr>
          </a:p>
        </p:txBody>
      </p:sp>
      <p:graphicFrame>
        <p:nvGraphicFramePr>
          <p:cNvPr id="150" name="Google Shape;150;p29"/>
          <p:cNvGraphicFramePr/>
          <p:nvPr/>
        </p:nvGraphicFramePr>
        <p:xfrm>
          <a:off x="176855" y="1842035"/>
          <a:ext cx="3000000" cy="3000000"/>
        </p:xfrm>
        <a:graphic>
          <a:graphicData uri="http://schemas.openxmlformats.org/drawingml/2006/table">
            <a:tbl>
              <a:tblPr>
                <a:noFill/>
                <a:tableStyleId>{DA59EB4D-3596-446A-8511-46246CF5608A}</a:tableStyleId>
              </a:tblPr>
              <a:tblGrid>
                <a:gridCol w="2706950"/>
                <a:gridCol w="2526500"/>
                <a:gridCol w="1031325"/>
                <a:gridCol w="611225"/>
                <a:gridCol w="770050"/>
                <a:gridCol w="2753150"/>
              </a:tblGrid>
              <a:tr h="683050">
                <a:tc>
                  <a:txBody>
                    <a:bodyPr/>
                    <a:lstStyle/>
                    <a:p>
                      <a:pPr indent="0" lvl="0" marL="0" rtl="0" algn="ctr">
                        <a:spcBef>
                          <a:spcPts val="0"/>
                        </a:spcBef>
                        <a:spcAft>
                          <a:spcPts val="0"/>
                        </a:spcAft>
                        <a:buNone/>
                      </a:pPr>
                      <a:r>
                        <a:rPr b="1" lang="en-GB" sz="1300">
                          <a:solidFill>
                            <a:schemeClr val="dk1"/>
                          </a:solidFill>
                          <a:latin typeface="Quicksand"/>
                          <a:ea typeface="Quicksand"/>
                          <a:cs typeface="Quicksand"/>
                          <a:sym typeface="Quicksand"/>
                        </a:rPr>
                        <a:t>Strategic Initiative 1.3:</a:t>
                      </a:r>
                      <a:endParaRPr b="1" sz="2000">
                        <a:solidFill>
                          <a:schemeClr val="dk1"/>
                        </a:solidFill>
                        <a:latin typeface="Quicksand"/>
                        <a:ea typeface="Quicksand"/>
                        <a:cs typeface="Quicksand"/>
                        <a:sym typeface="Quicksand"/>
                      </a:endParaRPr>
                    </a:p>
                  </a:txBody>
                  <a:tcPr marT="134375" marB="134375" marR="106900" marL="106900" anchor="ctr">
                    <a:lnL cap="flat" cmpd="sng" w="28575">
                      <a:solidFill>
                        <a:srgbClr val="39AF06"/>
                      </a:solidFill>
                      <a:prstDash val="solid"/>
                      <a:round/>
                      <a:headEnd len="sm" w="sm" type="none"/>
                      <a:tailEnd len="sm" w="sm" type="none"/>
                    </a:lnL>
                    <a:lnR cap="flat" cmpd="sng" w="28575">
                      <a:solidFill>
                        <a:srgbClr val="39AF06"/>
                      </a:solidFill>
                      <a:prstDash val="solid"/>
                      <a:round/>
                      <a:headEnd len="sm" w="sm" type="none"/>
                      <a:tailEnd len="sm" w="sm" type="none"/>
                    </a:lnR>
                    <a:lnT cap="flat" cmpd="sng" w="28575">
                      <a:solidFill>
                        <a:srgbClr val="39AF06"/>
                      </a:solidFill>
                      <a:prstDash val="solid"/>
                      <a:round/>
                      <a:headEnd len="sm" w="sm" type="none"/>
                      <a:tailEnd len="sm" w="sm" type="none"/>
                    </a:lnT>
                    <a:lnB cap="flat" cmpd="sng" w="28575">
                      <a:solidFill>
                        <a:srgbClr val="39AF06"/>
                      </a:solidFill>
                      <a:prstDash val="solid"/>
                      <a:round/>
                      <a:headEnd len="sm" w="sm" type="none"/>
                      <a:tailEnd len="sm" w="sm" type="none"/>
                    </a:lnB>
                    <a:solidFill>
                      <a:srgbClr val="B6D7A8"/>
                    </a:solidFill>
                  </a:tcPr>
                </a:tc>
                <a:tc>
                  <a:txBody>
                    <a:bodyPr/>
                    <a:lstStyle/>
                    <a:p>
                      <a:pPr indent="0" lvl="0" marL="0" rtl="0" algn="ctr">
                        <a:spcBef>
                          <a:spcPts val="0"/>
                        </a:spcBef>
                        <a:spcAft>
                          <a:spcPts val="0"/>
                        </a:spcAft>
                        <a:buClr>
                          <a:schemeClr val="dk1"/>
                        </a:buClr>
                        <a:buSzPts val="1100"/>
                        <a:buFont typeface="Arial"/>
                        <a:buNone/>
                      </a:pPr>
                      <a:r>
                        <a:rPr b="1" lang="en-GB" sz="1300">
                          <a:solidFill>
                            <a:schemeClr val="dk1"/>
                          </a:solidFill>
                          <a:latin typeface="Quicksand"/>
                          <a:ea typeface="Quicksand"/>
                          <a:cs typeface="Quicksand"/>
                          <a:sym typeface="Quicksand"/>
                        </a:rPr>
                        <a:t>Goals</a:t>
                      </a:r>
                      <a:endParaRPr b="1" sz="2100">
                        <a:solidFill>
                          <a:schemeClr val="dk1"/>
                        </a:solidFill>
                        <a:latin typeface="Quicksand"/>
                        <a:ea typeface="Quicksand"/>
                        <a:cs typeface="Quicksand"/>
                        <a:sym typeface="Quicksand"/>
                      </a:endParaRPr>
                    </a:p>
                  </a:txBody>
                  <a:tcPr marT="134375" marB="134375" marR="106900" marL="106900" anchor="ctr">
                    <a:lnL cap="flat" cmpd="sng" w="28575">
                      <a:solidFill>
                        <a:srgbClr val="39AF06"/>
                      </a:solidFill>
                      <a:prstDash val="solid"/>
                      <a:round/>
                      <a:headEnd len="sm" w="sm" type="none"/>
                      <a:tailEnd len="sm" w="sm" type="none"/>
                    </a:lnL>
                    <a:lnR cap="flat" cmpd="sng" w="28575">
                      <a:solidFill>
                        <a:srgbClr val="39AF06"/>
                      </a:solidFill>
                      <a:prstDash val="solid"/>
                      <a:round/>
                      <a:headEnd len="sm" w="sm" type="none"/>
                      <a:tailEnd len="sm" w="sm" type="none"/>
                    </a:lnR>
                    <a:lnT cap="flat" cmpd="sng" w="28575">
                      <a:solidFill>
                        <a:srgbClr val="39AF06"/>
                      </a:solidFill>
                      <a:prstDash val="solid"/>
                      <a:round/>
                      <a:headEnd len="sm" w="sm" type="none"/>
                      <a:tailEnd len="sm" w="sm" type="none"/>
                    </a:lnT>
                    <a:lnB cap="flat" cmpd="sng" w="28575">
                      <a:solidFill>
                        <a:srgbClr val="39AF06"/>
                      </a:solidFill>
                      <a:prstDash val="solid"/>
                      <a:round/>
                      <a:headEnd len="sm" w="sm" type="none"/>
                      <a:tailEnd len="sm" w="sm" type="none"/>
                    </a:lnB>
                    <a:solidFill>
                      <a:srgbClr val="B6D7A8"/>
                    </a:solidFill>
                  </a:tcPr>
                </a:tc>
                <a:tc>
                  <a:txBody>
                    <a:bodyPr/>
                    <a:lstStyle/>
                    <a:p>
                      <a:pPr indent="0" lvl="0" marL="0" rtl="0" algn="ctr">
                        <a:spcBef>
                          <a:spcPts val="0"/>
                        </a:spcBef>
                        <a:spcAft>
                          <a:spcPts val="0"/>
                        </a:spcAft>
                        <a:buClr>
                          <a:schemeClr val="dk1"/>
                        </a:buClr>
                        <a:buSzPts val="1100"/>
                        <a:buFont typeface="Arial"/>
                        <a:buNone/>
                      </a:pPr>
                      <a:r>
                        <a:rPr b="1" lang="en-GB" sz="1500">
                          <a:solidFill>
                            <a:schemeClr val="dk1"/>
                          </a:solidFill>
                          <a:latin typeface="Quicksand"/>
                          <a:ea typeface="Quicksand"/>
                          <a:cs typeface="Quicksand"/>
                          <a:sym typeface="Quicksand"/>
                        </a:rPr>
                        <a:t>Who</a:t>
                      </a:r>
                      <a:endParaRPr b="1" sz="1500">
                        <a:solidFill>
                          <a:schemeClr val="dk1"/>
                        </a:solidFill>
                        <a:latin typeface="Quicksand"/>
                        <a:ea typeface="Quicksand"/>
                        <a:cs typeface="Quicksand"/>
                        <a:sym typeface="Quicksand"/>
                      </a:endParaRPr>
                    </a:p>
                  </a:txBody>
                  <a:tcPr marT="134375" marB="134375" marR="106900" marL="106900" anchor="ctr">
                    <a:lnL cap="flat" cmpd="sng" w="28575">
                      <a:solidFill>
                        <a:srgbClr val="39AF06"/>
                      </a:solidFill>
                      <a:prstDash val="solid"/>
                      <a:round/>
                      <a:headEnd len="sm" w="sm" type="none"/>
                      <a:tailEnd len="sm" w="sm" type="none"/>
                    </a:lnL>
                    <a:lnR cap="flat" cmpd="sng" w="28575">
                      <a:solidFill>
                        <a:srgbClr val="39AF06"/>
                      </a:solidFill>
                      <a:prstDash val="solid"/>
                      <a:round/>
                      <a:headEnd len="sm" w="sm" type="none"/>
                      <a:tailEnd len="sm" w="sm" type="none"/>
                    </a:lnR>
                    <a:lnT cap="flat" cmpd="sng" w="28575">
                      <a:solidFill>
                        <a:srgbClr val="39AF06"/>
                      </a:solidFill>
                      <a:prstDash val="solid"/>
                      <a:round/>
                      <a:headEnd len="sm" w="sm" type="none"/>
                      <a:tailEnd len="sm" w="sm" type="none"/>
                    </a:lnT>
                    <a:lnB cap="flat" cmpd="sng" w="28575">
                      <a:solidFill>
                        <a:srgbClr val="39AF06"/>
                      </a:solidFill>
                      <a:prstDash val="solid"/>
                      <a:round/>
                      <a:headEnd len="sm" w="sm" type="none"/>
                      <a:tailEnd len="sm" w="sm" type="none"/>
                    </a:lnB>
                    <a:solidFill>
                      <a:srgbClr val="B6D7A8"/>
                    </a:solidFill>
                  </a:tcPr>
                </a:tc>
                <a:tc>
                  <a:txBody>
                    <a:bodyPr/>
                    <a:lstStyle/>
                    <a:p>
                      <a:pPr indent="0" lvl="0" marL="0" rtl="0" algn="ctr">
                        <a:spcBef>
                          <a:spcPts val="0"/>
                        </a:spcBef>
                        <a:spcAft>
                          <a:spcPts val="0"/>
                        </a:spcAft>
                        <a:buNone/>
                      </a:pPr>
                      <a:r>
                        <a:rPr b="1" lang="en-GB">
                          <a:solidFill>
                            <a:schemeClr val="dk1"/>
                          </a:solidFill>
                          <a:latin typeface="Quicksand"/>
                          <a:ea typeface="Quicksand"/>
                          <a:cs typeface="Quicksand"/>
                          <a:sym typeface="Quicksand"/>
                        </a:rPr>
                        <a:t>Cost</a:t>
                      </a:r>
                      <a:endParaRPr b="1">
                        <a:solidFill>
                          <a:schemeClr val="dk1"/>
                        </a:solidFill>
                        <a:latin typeface="Quicksand"/>
                        <a:ea typeface="Quicksand"/>
                        <a:cs typeface="Quicksand"/>
                        <a:sym typeface="Quicksand"/>
                      </a:endParaRPr>
                    </a:p>
                  </a:txBody>
                  <a:tcPr marT="134375" marB="134375" marR="106900" marL="106900" anchor="ctr">
                    <a:lnL cap="flat" cmpd="sng" w="28575">
                      <a:solidFill>
                        <a:srgbClr val="39AF06"/>
                      </a:solidFill>
                      <a:prstDash val="solid"/>
                      <a:round/>
                      <a:headEnd len="sm" w="sm" type="none"/>
                      <a:tailEnd len="sm" w="sm" type="none"/>
                    </a:lnL>
                    <a:lnR cap="flat" cmpd="sng" w="28575">
                      <a:solidFill>
                        <a:srgbClr val="39AF06"/>
                      </a:solidFill>
                      <a:prstDash val="solid"/>
                      <a:round/>
                      <a:headEnd len="sm" w="sm" type="none"/>
                      <a:tailEnd len="sm" w="sm" type="none"/>
                    </a:lnR>
                    <a:lnT cap="flat" cmpd="sng" w="28575">
                      <a:solidFill>
                        <a:srgbClr val="39AF06"/>
                      </a:solidFill>
                      <a:prstDash val="solid"/>
                      <a:round/>
                      <a:headEnd len="sm" w="sm" type="none"/>
                      <a:tailEnd len="sm" w="sm" type="none"/>
                    </a:lnT>
                    <a:lnB cap="flat" cmpd="sng" w="28575">
                      <a:solidFill>
                        <a:srgbClr val="39AF06"/>
                      </a:solidFill>
                      <a:prstDash val="solid"/>
                      <a:round/>
                      <a:headEnd len="sm" w="sm" type="none"/>
                      <a:tailEnd len="sm" w="sm" type="none"/>
                    </a:lnB>
                    <a:solidFill>
                      <a:srgbClr val="B6D7A8"/>
                    </a:solidFill>
                  </a:tcPr>
                </a:tc>
                <a:tc>
                  <a:txBody>
                    <a:bodyPr/>
                    <a:lstStyle/>
                    <a:p>
                      <a:pPr indent="0" lvl="0" marL="0" rtl="0" algn="ctr">
                        <a:spcBef>
                          <a:spcPts val="0"/>
                        </a:spcBef>
                        <a:spcAft>
                          <a:spcPts val="0"/>
                        </a:spcAft>
                        <a:buNone/>
                      </a:pPr>
                      <a:r>
                        <a:rPr b="1" lang="en-GB" sz="1200">
                          <a:solidFill>
                            <a:schemeClr val="dk1"/>
                          </a:solidFill>
                          <a:latin typeface="Quicksand"/>
                          <a:ea typeface="Quicksand"/>
                          <a:cs typeface="Quicksand"/>
                          <a:sym typeface="Quicksand"/>
                        </a:rPr>
                        <a:t>Time</a:t>
                      </a:r>
                      <a:endParaRPr b="1" sz="1200">
                        <a:solidFill>
                          <a:schemeClr val="dk1"/>
                        </a:solidFill>
                        <a:latin typeface="Quicksand"/>
                        <a:ea typeface="Quicksand"/>
                        <a:cs typeface="Quicksand"/>
                        <a:sym typeface="Quicksand"/>
                      </a:endParaRPr>
                    </a:p>
                    <a:p>
                      <a:pPr indent="0" lvl="0" marL="0" rtl="0" algn="ctr">
                        <a:spcBef>
                          <a:spcPts val="0"/>
                        </a:spcBef>
                        <a:spcAft>
                          <a:spcPts val="0"/>
                        </a:spcAft>
                        <a:buNone/>
                      </a:pPr>
                      <a:r>
                        <a:rPr b="1" lang="en-GB" sz="1200">
                          <a:solidFill>
                            <a:schemeClr val="dk1"/>
                          </a:solidFill>
                          <a:latin typeface="Quicksand"/>
                          <a:ea typeface="Quicksand"/>
                          <a:cs typeface="Quicksand"/>
                          <a:sym typeface="Quicksand"/>
                        </a:rPr>
                        <a:t>frame</a:t>
                      </a:r>
                      <a:endParaRPr b="1" sz="1200">
                        <a:solidFill>
                          <a:schemeClr val="dk1"/>
                        </a:solidFill>
                        <a:latin typeface="Quicksand"/>
                        <a:ea typeface="Quicksand"/>
                        <a:cs typeface="Quicksand"/>
                        <a:sym typeface="Quicksand"/>
                      </a:endParaRPr>
                    </a:p>
                  </a:txBody>
                  <a:tcPr marT="134375" marB="134375" marR="106900" marL="106900" anchor="ctr">
                    <a:lnL cap="flat" cmpd="sng" w="28575">
                      <a:solidFill>
                        <a:srgbClr val="39AF06"/>
                      </a:solidFill>
                      <a:prstDash val="solid"/>
                      <a:round/>
                      <a:headEnd len="sm" w="sm" type="none"/>
                      <a:tailEnd len="sm" w="sm" type="none"/>
                    </a:lnL>
                    <a:lnR cap="flat" cmpd="sng" w="28575">
                      <a:solidFill>
                        <a:srgbClr val="39AF06"/>
                      </a:solidFill>
                      <a:prstDash val="solid"/>
                      <a:round/>
                      <a:headEnd len="sm" w="sm" type="none"/>
                      <a:tailEnd len="sm" w="sm" type="none"/>
                    </a:lnR>
                    <a:lnT cap="flat" cmpd="sng" w="28575">
                      <a:solidFill>
                        <a:srgbClr val="39AF06"/>
                      </a:solidFill>
                      <a:prstDash val="solid"/>
                      <a:round/>
                      <a:headEnd len="sm" w="sm" type="none"/>
                      <a:tailEnd len="sm" w="sm" type="none"/>
                    </a:lnT>
                    <a:lnB cap="flat" cmpd="sng" w="28575">
                      <a:solidFill>
                        <a:srgbClr val="39AF06"/>
                      </a:solidFill>
                      <a:prstDash val="solid"/>
                      <a:round/>
                      <a:headEnd len="sm" w="sm" type="none"/>
                      <a:tailEnd len="sm" w="sm" type="none"/>
                    </a:lnB>
                    <a:solidFill>
                      <a:srgbClr val="B6D7A8"/>
                    </a:solidFill>
                  </a:tcPr>
                </a:tc>
                <a:tc>
                  <a:txBody>
                    <a:bodyPr/>
                    <a:lstStyle/>
                    <a:p>
                      <a:pPr indent="0" lvl="0" marL="0" rtl="0" algn="ctr">
                        <a:spcBef>
                          <a:spcPts val="0"/>
                        </a:spcBef>
                        <a:spcAft>
                          <a:spcPts val="0"/>
                        </a:spcAft>
                        <a:buNone/>
                      </a:pPr>
                      <a:r>
                        <a:rPr b="1" lang="en-GB">
                          <a:solidFill>
                            <a:schemeClr val="dk1"/>
                          </a:solidFill>
                          <a:latin typeface="Quicksand"/>
                          <a:ea typeface="Quicksand"/>
                          <a:cs typeface="Quicksand"/>
                          <a:sym typeface="Quicksand"/>
                        </a:rPr>
                        <a:t>Measure of Success</a:t>
                      </a:r>
                      <a:endParaRPr b="1">
                        <a:solidFill>
                          <a:schemeClr val="dk1"/>
                        </a:solidFill>
                        <a:latin typeface="Quicksand"/>
                        <a:ea typeface="Quicksand"/>
                        <a:cs typeface="Quicksand"/>
                        <a:sym typeface="Quicksand"/>
                      </a:endParaRPr>
                    </a:p>
                  </a:txBody>
                  <a:tcPr marT="134375" marB="134375" marR="106900" marL="106900" anchor="ctr">
                    <a:lnL cap="flat" cmpd="sng" w="28575">
                      <a:solidFill>
                        <a:srgbClr val="39AF06"/>
                      </a:solidFill>
                      <a:prstDash val="solid"/>
                      <a:round/>
                      <a:headEnd len="sm" w="sm" type="none"/>
                      <a:tailEnd len="sm" w="sm" type="none"/>
                    </a:lnL>
                    <a:lnR cap="flat" cmpd="sng" w="28575">
                      <a:solidFill>
                        <a:srgbClr val="39AF06"/>
                      </a:solidFill>
                      <a:prstDash val="solid"/>
                      <a:round/>
                      <a:headEnd len="sm" w="sm" type="none"/>
                      <a:tailEnd len="sm" w="sm" type="none"/>
                    </a:lnR>
                    <a:lnT cap="flat" cmpd="sng" w="28575">
                      <a:solidFill>
                        <a:srgbClr val="39AF06"/>
                      </a:solidFill>
                      <a:prstDash val="solid"/>
                      <a:round/>
                      <a:headEnd len="sm" w="sm" type="none"/>
                      <a:tailEnd len="sm" w="sm" type="none"/>
                    </a:lnT>
                    <a:lnB cap="flat" cmpd="sng" w="28575">
                      <a:solidFill>
                        <a:srgbClr val="39AF06"/>
                      </a:solidFill>
                      <a:prstDash val="solid"/>
                      <a:round/>
                      <a:headEnd len="sm" w="sm" type="none"/>
                      <a:tailEnd len="sm" w="sm" type="none"/>
                    </a:lnB>
                    <a:solidFill>
                      <a:srgbClr val="B6D7A8"/>
                    </a:solidFill>
                  </a:tcPr>
                </a:tc>
              </a:tr>
              <a:tr h="839700">
                <a:tc rowSpan="3">
                  <a:txBody>
                    <a:bodyPr/>
                    <a:lstStyle/>
                    <a:p>
                      <a:pPr indent="0" lvl="0" marL="0" rtl="0" algn="ctr">
                        <a:lnSpc>
                          <a:spcPct val="115000"/>
                        </a:lnSpc>
                        <a:spcBef>
                          <a:spcPts val="1200"/>
                        </a:spcBef>
                        <a:spcAft>
                          <a:spcPts val="1200"/>
                        </a:spcAft>
                        <a:buNone/>
                      </a:pPr>
                      <a:r>
                        <a:rPr lang="en-GB" sz="2200">
                          <a:solidFill>
                            <a:schemeClr val="dk1"/>
                          </a:solidFill>
                          <a:latin typeface="Quicksand"/>
                          <a:ea typeface="Quicksand"/>
                          <a:cs typeface="Quicksand"/>
                          <a:sym typeface="Quicksand"/>
                        </a:rPr>
                        <a:t>Empowering our tamariki to know who they are, to recognise their strengths, and to thrive beyond Portland School Te Kura o Tikorangi.</a:t>
                      </a:r>
                      <a:endParaRPr sz="1600">
                        <a:solidFill>
                          <a:schemeClr val="dk1"/>
                        </a:solidFill>
                        <a:latin typeface="Quicksand"/>
                        <a:ea typeface="Quicksand"/>
                        <a:cs typeface="Quicksand"/>
                        <a:sym typeface="Quicksand"/>
                      </a:endParaRPr>
                    </a:p>
                  </a:txBody>
                  <a:tcPr marT="134375" marB="134375" marR="106900" marL="106900">
                    <a:lnL cap="flat" cmpd="sng" w="28575">
                      <a:solidFill>
                        <a:srgbClr val="39AF06"/>
                      </a:solidFill>
                      <a:prstDash val="solid"/>
                      <a:round/>
                      <a:headEnd len="sm" w="sm" type="none"/>
                      <a:tailEnd len="sm" w="sm" type="none"/>
                    </a:lnL>
                    <a:lnR cap="flat" cmpd="sng" w="28575">
                      <a:solidFill>
                        <a:srgbClr val="39AF06"/>
                      </a:solidFill>
                      <a:prstDash val="solid"/>
                      <a:round/>
                      <a:headEnd len="sm" w="sm" type="none"/>
                      <a:tailEnd len="sm" w="sm" type="none"/>
                    </a:lnR>
                    <a:lnT cap="flat" cmpd="sng" w="28575">
                      <a:solidFill>
                        <a:srgbClr val="39AF06"/>
                      </a:solidFill>
                      <a:prstDash val="solid"/>
                      <a:round/>
                      <a:headEnd len="sm" w="sm" type="none"/>
                      <a:tailEnd len="sm" w="sm" type="none"/>
                    </a:lnT>
                    <a:lnB cap="flat" cmpd="sng" w="28575">
                      <a:solidFill>
                        <a:srgbClr val="39AF06"/>
                      </a:solidFill>
                      <a:prstDash val="solid"/>
                      <a:round/>
                      <a:headEnd len="sm" w="sm" type="none"/>
                      <a:tailEnd len="sm" w="sm" type="none"/>
                    </a:lnB>
                    <a:solidFill>
                      <a:srgbClr val="B6D7A8"/>
                    </a:solidFill>
                  </a:tcPr>
                </a:tc>
                <a:tc>
                  <a:txBody>
                    <a:bodyPr/>
                    <a:lstStyle/>
                    <a:p>
                      <a:pPr indent="0" lvl="0" marL="0" rtl="0" algn="ctr">
                        <a:spcBef>
                          <a:spcPts val="0"/>
                        </a:spcBef>
                        <a:spcAft>
                          <a:spcPts val="0"/>
                        </a:spcAft>
                        <a:buClr>
                          <a:schemeClr val="dk1"/>
                        </a:buClr>
                        <a:buSzPts val="1100"/>
                        <a:buFont typeface="Arial"/>
                        <a:buNone/>
                      </a:pPr>
                      <a:r>
                        <a:rPr lang="en-GB" sz="1300">
                          <a:solidFill>
                            <a:schemeClr val="dk1"/>
                          </a:solidFill>
                          <a:latin typeface="Quicksand"/>
                          <a:ea typeface="Quicksand"/>
                          <a:cs typeface="Quicksand"/>
                          <a:sym typeface="Quicksand"/>
                        </a:rPr>
                        <a:t>Facilitate ākonga exploration of their personal and cultural identity through pepeha, story-telling, and "Identity Projects.”</a:t>
                      </a:r>
                      <a:endParaRPr sz="1300">
                        <a:solidFill>
                          <a:schemeClr val="dk1"/>
                        </a:solidFill>
                        <a:latin typeface="Quicksand"/>
                        <a:ea typeface="Quicksand"/>
                        <a:cs typeface="Quicksand"/>
                        <a:sym typeface="Quicksand"/>
                      </a:endParaRPr>
                    </a:p>
                  </a:txBody>
                  <a:tcPr marT="134375" marB="134375" marR="106900" marL="106900">
                    <a:lnL cap="flat" cmpd="sng" w="28575">
                      <a:solidFill>
                        <a:srgbClr val="39AF06"/>
                      </a:solidFill>
                      <a:prstDash val="solid"/>
                      <a:round/>
                      <a:headEnd len="sm" w="sm" type="none"/>
                      <a:tailEnd len="sm" w="sm" type="none"/>
                    </a:lnL>
                    <a:lnR cap="flat" cmpd="sng" w="28575">
                      <a:solidFill>
                        <a:srgbClr val="39AF06"/>
                      </a:solidFill>
                      <a:prstDash val="solid"/>
                      <a:round/>
                      <a:headEnd len="sm" w="sm" type="none"/>
                      <a:tailEnd len="sm" w="sm" type="none"/>
                    </a:lnR>
                    <a:lnT cap="flat" cmpd="sng" w="28575">
                      <a:solidFill>
                        <a:srgbClr val="39AF06"/>
                      </a:solidFill>
                      <a:prstDash val="solid"/>
                      <a:round/>
                      <a:headEnd len="sm" w="sm" type="none"/>
                      <a:tailEnd len="sm" w="sm" type="none"/>
                    </a:lnT>
                    <a:lnB cap="flat" cmpd="sng" w="28575">
                      <a:solidFill>
                        <a:srgbClr val="39AF06"/>
                      </a:solidFill>
                      <a:prstDash val="solid"/>
                      <a:round/>
                      <a:headEnd len="sm" w="sm" type="none"/>
                      <a:tailEnd len="sm" w="sm" type="none"/>
                    </a:lnB>
                    <a:solidFill>
                      <a:srgbClr val="B6D7A8"/>
                    </a:solidFill>
                  </a:tcPr>
                </a:tc>
                <a:tc>
                  <a:txBody>
                    <a:bodyPr/>
                    <a:lstStyle/>
                    <a:p>
                      <a:pPr indent="0" lvl="0" marL="0" rtl="0" algn="ctr">
                        <a:spcBef>
                          <a:spcPts val="0"/>
                        </a:spcBef>
                        <a:spcAft>
                          <a:spcPts val="0"/>
                        </a:spcAft>
                        <a:buNone/>
                      </a:pPr>
                      <a:r>
                        <a:rPr lang="en-GB">
                          <a:solidFill>
                            <a:schemeClr val="dk1"/>
                          </a:solidFill>
                          <a:latin typeface="Quicksand"/>
                          <a:ea typeface="Quicksand"/>
                          <a:cs typeface="Quicksand"/>
                          <a:sym typeface="Quicksand"/>
                        </a:rPr>
                        <a:t>All Kaimahi</a:t>
                      </a:r>
                      <a:endParaRPr>
                        <a:solidFill>
                          <a:schemeClr val="dk1"/>
                        </a:solidFill>
                        <a:latin typeface="Quicksand"/>
                        <a:ea typeface="Quicksand"/>
                        <a:cs typeface="Quicksand"/>
                        <a:sym typeface="Quicksand"/>
                      </a:endParaRPr>
                    </a:p>
                  </a:txBody>
                  <a:tcPr marT="134375" marB="134375" marR="106900" marL="106900">
                    <a:lnL cap="flat" cmpd="sng" w="28575">
                      <a:solidFill>
                        <a:srgbClr val="39AF06"/>
                      </a:solidFill>
                      <a:prstDash val="solid"/>
                      <a:round/>
                      <a:headEnd len="sm" w="sm" type="none"/>
                      <a:tailEnd len="sm" w="sm" type="none"/>
                    </a:lnL>
                    <a:lnR cap="flat" cmpd="sng" w="28575">
                      <a:solidFill>
                        <a:srgbClr val="39AF06"/>
                      </a:solidFill>
                      <a:prstDash val="solid"/>
                      <a:round/>
                      <a:headEnd len="sm" w="sm" type="none"/>
                      <a:tailEnd len="sm" w="sm" type="none"/>
                    </a:lnR>
                    <a:lnT cap="flat" cmpd="sng" w="28575">
                      <a:solidFill>
                        <a:srgbClr val="39AF06"/>
                      </a:solidFill>
                      <a:prstDash val="solid"/>
                      <a:round/>
                      <a:headEnd len="sm" w="sm" type="none"/>
                      <a:tailEnd len="sm" w="sm" type="none"/>
                    </a:lnT>
                    <a:lnB cap="flat" cmpd="sng" w="28575">
                      <a:solidFill>
                        <a:srgbClr val="39AF06"/>
                      </a:solidFill>
                      <a:prstDash val="solid"/>
                      <a:round/>
                      <a:headEnd len="sm" w="sm" type="none"/>
                      <a:tailEnd len="sm" w="sm" type="none"/>
                    </a:lnB>
                    <a:solidFill>
                      <a:srgbClr val="B6D7A8"/>
                    </a:solidFill>
                  </a:tcPr>
                </a:tc>
                <a:tc>
                  <a:txBody>
                    <a:bodyPr/>
                    <a:lstStyle/>
                    <a:p>
                      <a:pPr indent="0" lvl="0" marL="0" rtl="0" algn="ctr">
                        <a:spcBef>
                          <a:spcPts val="0"/>
                        </a:spcBef>
                        <a:spcAft>
                          <a:spcPts val="0"/>
                        </a:spcAft>
                        <a:buNone/>
                      </a:pPr>
                      <a:r>
                        <a:t/>
                      </a:r>
                      <a:endParaRPr>
                        <a:solidFill>
                          <a:schemeClr val="dk1"/>
                        </a:solidFill>
                        <a:latin typeface="Quicksand"/>
                        <a:ea typeface="Quicksand"/>
                        <a:cs typeface="Quicksand"/>
                        <a:sym typeface="Quicksand"/>
                      </a:endParaRPr>
                    </a:p>
                  </a:txBody>
                  <a:tcPr marT="134375" marB="134375" marR="106900" marL="106900">
                    <a:lnL cap="flat" cmpd="sng" w="28575">
                      <a:solidFill>
                        <a:srgbClr val="39AF06"/>
                      </a:solidFill>
                      <a:prstDash val="solid"/>
                      <a:round/>
                      <a:headEnd len="sm" w="sm" type="none"/>
                      <a:tailEnd len="sm" w="sm" type="none"/>
                    </a:lnL>
                    <a:lnR cap="flat" cmpd="sng" w="28575">
                      <a:solidFill>
                        <a:srgbClr val="39AF06"/>
                      </a:solidFill>
                      <a:prstDash val="solid"/>
                      <a:round/>
                      <a:headEnd len="sm" w="sm" type="none"/>
                      <a:tailEnd len="sm" w="sm" type="none"/>
                    </a:lnR>
                    <a:lnT cap="flat" cmpd="sng" w="28575">
                      <a:solidFill>
                        <a:srgbClr val="39AF06"/>
                      </a:solidFill>
                      <a:prstDash val="solid"/>
                      <a:round/>
                      <a:headEnd len="sm" w="sm" type="none"/>
                      <a:tailEnd len="sm" w="sm" type="none"/>
                    </a:lnT>
                    <a:lnB cap="flat" cmpd="sng" w="28575">
                      <a:solidFill>
                        <a:srgbClr val="39AF06"/>
                      </a:solidFill>
                      <a:prstDash val="solid"/>
                      <a:round/>
                      <a:headEnd len="sm" w="sm" type="none"/>
                      <a:tailEnd len="sm" w="sm" type="none"/>
                    </a:lnB>
                    <a:solidFill>
                      <a:srgbClr val="B6D7A8"/>
                    </a:solidFill>
                  </a:tcPr>
                </a:tc>
                <a:tc>
                  <a:txBody>
                    <a:bodyPr/>
                    <a:lstStyle/>
                    <a:p>
                      <a:pPr indent="0" lvl="0" marL="0" rtl="0" algn="ctr">
                        <a:spcBef>
                          <a:spcPts val="0"/>
                        </a:spcBef>
                        <a:spcAft>
                          <a:spcPts val="0"/>
                        </a:spcAft>
                        <a:buNone/>
                      </a:pPr>
                      <a:r>
                        <a:rPr lang="en-GB">
                          <a:solidFill>
                            <a:schemeClr val="dk1"/>
                          </a:solidFill>
                          <a:latin typeface="Quicksand"/>
                          <a:ea typeface="Quicksand"/>
                          <a:cs typeface="Quicksand"/>
                          <a:sym typeface="Quicksand"/>
                        </a:rPr>
                        <a:t>Term 1-4</a:t>
                      </a:r>
                      <a:endParaRPr>
                        <a:solidFill>
                          <a:schemeClr val="dk1"/>
                        </a:solidFill>
                        <a:latin typeface="Quicksand"/>
                        <a:ea typeface="Quicksand"/>
                        <a:cs typeface="Quicksand"/>
                        <a:sym typeface="Quicksand"/>
                      </a:endParaRPr>
                    </a:p>
                  </a:txBody>
                  <a:tcPr marT="134375" marB="134375" marR="106900" marL="106900">
                    <a:lnL cap="flat" cmpd="sng" w="28575">
                      <a:solidFill>
                        <a:srgbClr val="39AF06"/>
                      </a:solidFill>
                      <a:prstDash val="solid"/>
                      <a:round/>
                      <a:headEnd len="sm" w="sm" type="none"/>
                      <a:tailEnd len="sm" w="sm" type="none"/>
                    </a:lnL>
                    <a:lnR cap="flat" cmpd="sng" w="28575">
                      <a:solidFill>
                        <a:srgbClr val="39AF06"/>
                      </a:solidFill>
                      <a:prstDash val="solid"/>
                      <a:round/>
                      <a:headEnd len="sm" w="sm" type="none"/>
                      <a:tailEnd len="sm" w="sm" type="none"/>
                    </a:lnR>
                    <a:lnT cap="flat" cmpd="sng" w="28575">
                      <a:solidFill>
                        <a:srgbClr val="39AF06"/>
                      </a:solidFill>
                      <a:prstDash val="solid"/>
                      <a:round/>
                      <a:headEnd len="sm" w="sm" type="none"/>
                      <a:tailEnd len="sm" w="sm" type="none"/>
                    </a:lnT>
                    <a:lnB cap="flat" cmpd="sng" w="28575">
                      <a:solidFill>
                        <a:srgbClr val="39AF06"/>
                      </a:solidFill>
                      <a:prstDash val="solid"/>
                      <a:round/>
                      <a:headEnd len="sm" w="sm" type="none"/>
                      <a:tailEnd len="sm" w="sm" type="none"/>
                    </a:lnB>
                    <a:solidFill>
                      <a:srgbClr val="B6D7A8"/>
                    </a:solidFill>
                  </a:tcPr>
                </a:tc>
                <a:tc>
                  <a:txBody>
                    <a:bodyPr/>
                    <a:lstStyle/>
                    <a:p>
                      <a:pPr indent="0" lvl="0" marL="0" rtl="0" algn="ctr">
                        <a:spcBef>
                          <a:spcPts val="0"/>
                        </a:spcBef>
                        <a:spcAft>
                          <a:spcPts val="0"/>
                        </a:spcAft>
                        <a:buNone/>
                      </a:pPr>
                      <a:r>
                        <a:rPr lang="en-GB" sz="1300">
                          <a:solidFill>
                            <a:schemeClr val="dk1"/>
                          </a:solidFill>
                          <a:latin typeface="Quicksand"/>
                          <a:ea typeface="Quicksand"/>
                          <a:cs typeface="Quicksand"/>
                          <a:sym typeface="Quicksand"/>
                        </a:rPr>
                        <a:t>Ākonga can confidently share aspects of their personal and cultural identity using pepeha, oral storytelling, and creative identity projects. They can demonstrate confidence and pride when speaking about who they are, where they come from, and what matters to them.</a:t>
                      </a:r>
                      <a:endParaRPr sz="1300">
                        <a:solidFill>
                          <a:schemeClr val="dk1"/>
                        </a:solidFill>
                        <a:latin typeface="Quicksand"/>
                        <a:ea typeface="Quicksand"/>
                        <a:cs typeface="Quicksand"/>
                        <a:sym typeface="Quicksand"/>
                      </a:endParaRPr>
                    </a:p>
                  </a:txBody>
                  <a:tcPr marT="134375" marB="134375" marR="106900" marL="106900">
                    <a:lnL cap="flat" cmpd="sng" w="28575">
                      <a:solidFill>
                        <a:srgbClr val="39AF06"/>
                      </a:solidFill>
                      <a:prstDash val="solid"/>
                      <a:round/>
                      <a:headEnd len="sm" w="sm" type="none"/>
                      <a:tailEnd len="sm" w="sm" type="none"/>
                    </a:lnL>
                    <a:lnR cap="flat" cmpd="sng" w="28575">
                      <a:solidFill>
                        <a:srgbClr val="39AF06"/>
                      </a:solidFill>
                      <a:prstDash val="solid"/>
                      <a:round/>
                      <a:headEnd len="sm" w="sm" type="none"/>
                      <a:tailEnd len="sm" w="sm" type="none"/>
                    </a:lnR>
                    <a:lnT cap="flat" cmpd="sng" w="28575">
                      <a:solidFill>
                        <a:srgbClr val="39AF06"/>
                      </a:solidFill>
                      <a:prstDash val="solid"/>
                      <a:round/>
                      <a:headEnd len="sm" w="sm" type="none"/>
                      <a:tailEnd len="sm" w="sm" type="none"/>
                    </a:lnT>
                    <a:lnB cap="flat" cmpd="sng" w="28575">
                      <a:solidFill>
                        <a:srgbClr val="39AF06"/>
                      </a:solidFill>
                      <a:prstDash val="solid"/>
                      <a:round/>
                      <a:headEnd len="sm" w="sm" type="none"/>
                      <a:tailEnd len="sm" w="sm" type="none"/>
                    </a:lnB>
                    <a:solidFill>
                      <a:srgbClr val="B6D7A8"/>
                    </a:solidFill>
                  </a:tcPr>
                </a:tc>
              </a:tr>
              <a:tr h="1051775">
                <a:tc vMerge="1"/>
                <a:tc>
                  <a:txBody>
                    <a:bodyPr/>
                    <a:lstStyle/>
                    <a:p>
                      <a:pPr indent="0" lvl="0" marL="0" rtl="0" algn="ctr">
                        <a:spcBef>
                          <a:spcPts val="0"/>
                        </a:spcBef>
                        <a:spcAft>
                          <a:spcPts val="0"/>
                        </a:spcAft>
                        <a:buClr>
                          <a:schemeClr val="dk1"/>
                        </a:buClr>
                        <a:buSzPts val="1100"/>
                        <a:buFont typeface="Arial"/>
                        <a:buNone/>
                      </a:pPr>
                      <a:r>
                        <a:rPr lang="en-GB" sz="1300">
                          <a:solidFill>
                            <a:schemeClr val="dk1"/>
                          </a:solidFill>
                          <a:latin typeface="Quicksand"/>
                          <a:ea typeface="Quicksand"/>
                          <a:cs typeface="Quicksand"/>
                          <a:sym typeface="Quicksand"/>
                        </a:rPr>
                        <a:t>Ensure Year 6 students leave with a clear sense of their strengths, and recognise that everyone has different strengths.</a:t>
                      </a:r>
                      <a:endParaRPr sz="1300"/>
                    </a:p>
                  </a:txBody>
                  <a:tcPr marT="134375" marB="134375" marR="106900" marL="106900">
                    <a:lnL cap="flat" cmpd="sng" w="28575">
                      <a:solidFill>
                        <a:srgbClr val="39AF06"/>
                      </a:solidFill>
                      <a:prstDash val="solid"/>
                      <a:round/>
                      <a:headEnd len="sm" w="sm" type="none"/>
                      <a:tailEnd len="sm" w="sm" type="none"/>
                    </a:lnL>
                    <a:lnR cap="flat" cmpd="sng" w="28575">
                      <a:solidFill>
                        <a:srgbClr val="39AF06"/>
                      </a:solidFill>
                      <a:prstDash val="solid"/>
                      <a:round/>
                      <a:headEnd len="sm" w="sm" type="none"/>
                      <a:tailEnd len="sm" w="sm" type="none"/>
                    </a:lnR>
                    <a:lnT cap="flat" cmpd="sng" w="28575">
                      <a:solidFill>
                        <a:srgbClr val="39AF06"/>
                      </a:solidFill>
                      <a:prstDash val="solid"/>
                      <a:round/>
                      <a:headEnd len="sm" w="sm" type="none"/>
                      <a:tailEnd len="sm" w="sm" type="none"/>
                    </a:lnT>
                    <a:lnB cap="flat" cmpd="sng" w="28575">
                      <a:solidFill>
                        <a:srgbClr val="39AF06"/>
                      </a:solidFill>
                      <a:prstDash val="solid"/>
                      <a:round/>
                      <a:headEnd len="sm" w="sm" type="none"/>
                      <a:tailEnd len="sm" w="sm" type="none"/>
                    </a:lnB>
                    <a:solidFill>
                      <a:srgbClr val="B6D7A8"/>
                    </a:solidFill>
                  </a:tcPr>
                </a:tc>
                <a:tc>
                  <a:txBody>
                    <a:bodyPr/>
                    <a:lstStyle/>
                    <a:p>
                      <a:pPr indent="0" lvl="0" marL="0" rtl="0" algn="ctr">
                        <a:spcBef>
                          <a:spcPts val="0"/>
                        </a:spcBef>
                        <a:spcAft>
                          <a:spcPts val="0"/>
                        </a:spcAft>
                        <a:buNone/>
                      </a:pPr>
                      <a:r>
                        <a:rPr lang="en-GB">
                          <a:solidFill>
                            <a:schemeClr val="dk1"/>
                          </a:solidFill>
                          <a:latin typeface="Quicksand"/>
                          <a:ea typeface="Quicksand"/>
                          <a:cs typeface="Quicksand"/>
                          <a:sym typeface="Quicksand"/>
                        </a:rPr>
                        <a:t>All Kaimahi</a:t>
                      </a:r>
                      <a:endParaRPr>
                        <a:solidFill>
                          <a:schemeClr val="dk1"/>
                        </a:solidFill>
                        <a:latin typeface="Quicksand"/>
                        <a:ea typeface="Quicksand"/>
                        <a:cs typeface="Quicksand"/>
                        <a:sym typeface="Quicksand"/>
                      </a:endParaRPr>
                    </a:p>
                  </a:txBody>
                  <a:tcPr marT="134375" marB="134375" marR="106900" marL="106900">
                    <a:lnL cap="flat" cmpd="sng" w="28575">
                      <a:solidFill>
                        <a:srgbClr val="39AF06"/>
                      </a:solidFill>
                      <a:prstDash val="solid"/>
                      <a:round/>
                      <a:headEnd len="sm" w="sm" type="none"/>
                      <a:tailEnd len="sm" w="sm" type="none"/>
                    </a:lnL>
                    <a:lnR cap="flat" cmpd="sng" w="28575">
                      <a:solidFill>
                        <a:srgbClr val="39AF06"/>
                      </a:solidFill>
                      <a:prstDash val="solid"/>
                      <a:round/>
                      <a:headEnd len="sm" w="sm" type="none"/>
                      <a:tailEnd len="sm" w="sm" type="none"/>
                    </a:lnR>
                    <a:lnT cap="flat" cmpd="sng" w="28575">
                      <a:solidFill>
                        <a:srgbClr val="39AF06"/>
                      </a:solidFill>
                      <a:prstDash val="solid"/>
                      <a:round/>
                      <a:headEnd len="sm" w="sm" type="none"/>
                      <a:tailEnd len="sm" w="sm" type="none"/>
                    </a:lnT>
                    <a:lnB cap="flat" cmpd="sng" w="28575">
                      <a:solidFill>
                        <a:srgbClr val="39AF06"/>
                      </a:solidFill>
                      <a:prstDash val="solid"/>
                      <a:round/>
                      <a:headEnd len="sm" w="sm" type="none"/>
                      <a:tailEnd len="sm" w="sm" type="none"/>
                    </a:lnB>
                    <a:solidFill>
                      <a:srgbClr val="B6D7A8"/>
                    </a:solidFill>
                  </a:tcPr>
                </a:tc>
                <a:tc>
                  <a:txBody>
                    <a:bodyPr/>
                    <a:lstStyle/>
                    <a:p>
                      <a:pPr indent="0" lvl="0" marL="0" rtl="0" algn="ctr">
                        <a:spcBef>
                          <a:spcPts val="0"/>
                        </a:spcBef>
                        <a:spcAft>
                          <a:spcPts val="0"/>
                        </a:spcAft>
                        <a:buNone/>
                      </a:pPr>
                      <a:r>
                        <a:t/>
                      </a:r>
                      <a:endParaRPr>
                        <a:solidFill>
                          <a:schemeClr val="dk1"/>
                        </a:solidFill>
                        <a:latin typeface="Quicksand"/>
                        <a:ea typeface="Quicksand"/>
                        <a:cs typeface="Quicksand"/>
                        <a:sym typeface="Quicksand"/>
                      </a:endParaRPr>
                    </a:p>
                  </a:txBody>
                  <a:tcPr marT="134375" marB="134375" marR="106900" marL="106900">
                    <a:lnL cap="flat" cmpd="sng" w="28575">
                      <a:solidFill>
                        <a:srgbClr val="39AF06"/>
                      </a:solidFill>
                      <a:prstDash val="solid"/>
                      <a:round/>
                      <a:headEnd len="sm" w="sm" type="none"/>
                      <a:tailEnd len="sm" w="sm" type="none"/>
                    </a:lnL>
                    <a:lnR cap="flat" cmpd="sng" w="28575">
                      <a:solidFill>
                        <a:srgbClr val="39AF06"/>
                      </a:solidFill>
                      <a:prstDash val="solid"/>
                      <a:round/>
                      <a:headEnd len="sm" w="sm" type="none"/>
                      <a:tailEnd len="sm" w="sm" type="none"/>
                    </a:lnR>
                    <a:lnT cap="flat" cmpd="sng" w="28575">
                      <a:solidFill>
                        <a:srgbClr val="39AF06"/>
                      </a:solidFill>
                      <a:prstDash val="solid"/>
                      <a:round/>
                      <a:headEnd len="sm" w="sm" type="none"/>
                      <a:tailEnd len="sm" w="sm" type="none"/>
                    </a:lnT>
                    <a:lnB cap="flat" cmpd="sng" w="28575">
                      <a:solidFill>
                        <a:srgbClr val="39AF06"/>
                      </a:solidFill>
                      <a:prstDash val="solid"/>
                      <a:round/>
                      <a:headEnd len="sm" w="sm" type="none"/>
                      <a:tailEnd len="sm" w="sm" type="none"/>
                    </a:lnB>
                    <a:solidFill>
                      <a:srgbClr val="B6D7A8"/>
                    </a:solidFill>
                  </a:tcPr>
                </a:tc>
                <a:tc>
                  <a:txBody>
                    <a:bodyPr/>
                    <a:lstStyle/>
                    <a:p>
                      <a:pPr indent="0" lvl="0" marL="0" rtl="0" algn="ctr">
                        <a:spcBef>
                          <a:spcPts val="0"/>
                        </a:spcBef>
                        <a:spcAft>
                          <a:spcPts val="0"/>
                        </a:spcAft>
                        <a:buNone/>
                      </a:pPr>
                      <a:r>
                        <a:rPr lang="en-GB">
                          <a:solidFill>
                            <a:schemeClr val="dk1"/>
                          </a:solidFill>
                          <a:latin typeface="Quicksand"/>
                          <a:ea typeface="Quicksand"/>
                          <a:cs typeface="Quicksand"/>
                          <a:sym typeface="Quicksand"/>
                        </a:rPr>
                        <a:t>Term 1-4</a:t>
                      </a:r>
                      <a:endParaRPr>
                        <a:solidFill>
                          <a:schemeClr val="dk1"/>
                        </a:solidFill>
                        <a:latin typeface="Quicksand"/>
                        <a:ea typeface="Quicksand"/>
                        <a:cs typeface="Quicksand"/>
                        <a:sym typeface="Quicksand"/>
                      </a:endParaRPr>
                    </a:p>
                  </a:txBody>
                  <a:tcPr marT="134375" marB="134375" marR="106900" marL="106900">
                    <a:lnL cap="flat" cmpd="sng" w="28575">
                      <a:solidFill>
                        <a:srgbClr val="39AF06"/>
                      </a:solidFill>
                      <a:prstDash val="solid"/>
                      <a:round/>
                      <a:headEnd len="sm" w="sm" type="none"/>
                      <a:tailEnd len="sm" w="sm" type="none"/>
                    </a:lnL>
                    <a:lnR cap="flat" cmpd="sng" w="28575">
                      <a:solidFill>
                        <a:srgbClr val="39AF06"/>
                      </a:solidFill>
                      <a:prstDash val="solid"/>
                      <a:round/>
                      <a:headEnd len="sm" w="sm" type="none"/>
                      <a:tailEnd len="sm" w="sm" type="none"/>
                    </a:lnR>
                    <a:lnT cap="flat" cmpd="sng" w="28575">
                      <a:solidFill>
                        <a:srgbClr val="39AF06"/>
                      </a:solidFill>
                      <a:prstDash val="solid"/>
                      <a:round/>
                      <a:headEnd len="sm" w="sm" type="none"/>
                      <a:tailEnd len="sm" w="sm" type="none"/>
                    </a:lnT>
                    <a:lnB cap="flat" cmpd="sng" w="28575">
                      <a:solidFill>
                        <a:srgbClr val="39AF06"/>
                      </a:solidFill>
                      <a:prstDash val="solid"/>
                      <a:round/>
                      <a:headEnd len="sm" w="sm" type="none"/>
                      <a:tailEnd len="sm" w="sm" type="none"/>
                    </a:lnB>
                    <a:solidFill>
                      <a:srgbClr val="B6D7A8"/>
                    </a:solidFill>
                  </a:tcPr>
                </a:tc>
                <a:tc>
                  <a:txBody>
                    <a:bodyPr/>
                    <a:lstStyle/>
                    <a:p>
                      <a:pPr indent="0" lvl="0" marL="0" rtl="0" algn="ctr">
                        <a:spcBef>
                          <a:spcPts val="0"/>
                        </a:spcBef>
                        <a:spcAft>
                          <a:spcPts val="0"/>
                        </a:spcAft>
                        <a:buClr>
                          <a:schemeClr val="dk1"/>
                        </a:buClr>
                        <a:buSzPts val="1100"/>
                        <a:buFont typeface="Arial"/>
                        <a:buNone/>
                      </a:pPr>
                      <a:r>
                        <a:rPr lang="en-GB" sz="1300">
                          <a:solidFill>
                            <a:schemeClr val="dk1"/>
                          </a:solidFill>
                          <a:latin typeface="Quicksand"/>
                          <a:ea typeface="Quicksand"/>
                          <a:cs typeface="Quicksand"/>
                          <a:sym typeface="Quicksand"/>
                        </a:rPr>
                        <a:t>100% of leavers can articulate their top three strengths and how they will apply them at Intermediate.</a:t>
                      </a:r>
                      <a:endParaRPr sz="1300"/>
                    </a:p>
                  </a:txBody>
                  <a:tcPr marT="134375" marB="134375" marR="106900" marL="106900">
                    <a:lnL cap="flat" cmpd="sng" w="28575">
                      <a:solidFill>
                        <a:srgbClr val="39AF06"/>
                      </a:solidFill>
                      <a:prstDash val="solid"/>
                      <a:round/>
                      <a:headEnd len="sm" w="sm" type="none"/>
                      <a:tailEnd len="sm" w="sm" type="none"/>
                    </a:lnL>
                    <a:lnR cap="flat" cmpd="sng" w="28575">
                      <a:solidFill>
                        <a:srgbClr val="39AF06"/>
                      </a:solidFill>
                      <a:prstDash val="solid"/>
                      <a:round/>
                      <a:headEnd len="sm" w="sm" type="none"/>
                      <a:tailEnd len="sm" w="sm" type="none"/>
                    </a:lnR>
                    <a:lnT cap="flat" cmpd="sng" w="28575">
                      <a:solidFill>
                        <a:srgbClr val="39AF06"/>
                      </a:solidFill>
                      <a:prstDash val="solid"/>
                      <a:round/>
                      <a:headEnd len="sm" w="sm" type="none"/>
                      <a:tailEnd len="sm" w="sm" type="none"/>
                    </a:lnT>
                    <a:lnB cap="flat" cmpd="sng" w="28575">
                      <a:solidFill>
                        <a:srgbClr val="39AF06"/>
                      </a:solidFill>
                      <a:prstDash val="solid"/>
                      <a:round/>
                      <a:headEnd len="sm" w="sm" type="none"/>
                      <a:tailEnd len="sm" w="sm" type="none"/>
                    </a:lnB>
                    <a:solidFill>
                      <a:srgbClr val="B6D7A8"/>
                    </a:solidFill>
                  </a:tcPr>
                </a:tc>
              </a:tr>
              <a:tr h="1051775">
                <a:tc vMerge="1"/>
                <a:tc>
                  <a:txBody>
                    <a:bodyPr/>
                    <a:lstStyle/>
                    <a:p>
                      <a:pPr indent="0" lvl="0" marL="0" rtl="0" algn="ctr">
                        <a:spcBef>
                          <a:spcPts val="0"/>
                        </a:spcBef>
                        <a:spcAft>
                          <a:spcPts val="0"/>
                        </a:spcAft>
                        <a:buNone/>
                      </a:pPr>
                      <a:r>
                        <a:rPr lang="en-GB" sz="1300">
                          <a:latin typeface="Quicksand"/>
                          <a:ea typeface="Quicksand"/>
                          <a:cs typeface="Quicksand"/>
                          <a:sym typeface="Quicksand"/>
                        </a:rPr>
                        <a:t>Strengthen ākonga sense of belonging and peer connection by creating opportunities to share, celebrate, and affirm diverse identities and strengths within the learning community.</a:t>
                      </a:r>
                      <a:endParaRPr sz="1300">
                        <a:latin typeface="Quicksand"/>
                        <a:ea typeface="Quicksand"/>
                        <a:cs typeface="Quicksand"/>
                        <a:sym typeface="Quicksand"/>
                      </a:endParaRPr>
                    </a:p>
                  </a:txBody>
                  <a:tcPr marT="134375" marB="134375" marR="106900" marL="106900">
                    <a:lnL cap="flat" cmpd="sng" w="28575">
                      <a:solidFill>
                        <a:srgbClr val="39AF06"/>
                      </a:solidFill>
                      <a:prstDash val="solid"/>
                      <a:round/>
                      <a:headEnd len="sm" w="sm" type="none"/>
                      <a:tailEnd len="sm" w="sm" type="none"/>
                    </a:lnL>
                    <a:lnR cap="flat" cmpd="sng" w="28575">
                      <a:solidFill>
                        <a:srgbClr val="39AF06"/>
                      </a:solidFill>
                      <a:prstDash val="solid"/>
                      <a:round/>
                      <a:headEnd len="sm" w="sm" type="none"/>
                      <a:tailEnd len="sm" w="sm" type="none"/>
                    </a:lnR>
                    <a:lnT cap="flat" cmpd="sng" w="28575">
                      <a:solidFill>
                        <a:srgbClr val="39AF06"/>
                      </a:solidFill>
                      <a:prstDash val="solid"/>
                      <a:round/>
                      <a:headEnd len="sm" w="sm" type="none"/>
                      <a:tailEnd len="sm" w="sm" type="none"/>
                    </a:lnT>
                    <a:lnB cap="flat" cmpd="sng" w="28575">
                      <a:solidFill>
                        <a:srgbClr val="39AF06"/>
                      </a:solidFill>
                      <a:prstDash val="solid"/>
                      <a:round/>
                      <a:headEnd len="sm" w="sm" type="none"/>
                      <a:tailEnd len="sm" w="sm" type="none"/>
                    </a:lnB>
                    <a:solidFill>
                      <a:srgbClr val="B6D7A8"/>
                    </a:solidFill>
                  </a:tcPr>
                </a:tc>
                <a:tc>
                  <a:txBody>
                    <a:bodyPr/>
                    <a:lstStyle/>
                    <a:p>
                      <a:pPr indent="0" lvl="0" marL="0" rtl="0" algn="ctr">
                        <a:spcBef>
                          <a:spcPts val="0"/>
                        </a:spcBef>
                        <a:spcAft>
                          <a:spcPts val="0"/>
                        </a:spcAft>
                        <a:buNone/>
                      </a:pPr>
                      <a:r>
                        <a:rPr lang="en-GB">
                          <a:solidFill>
                            <a:schemeClr val="dk1"/>
                          </a:solidFill>
                          <a:latin typeface="Quicksand"/>
                          <a:ea typeface="Quicksand"/>
                          <a:cs typeface="Quicksand"/>
                          <a:sym typeface="Quicksand"/>
                        </a:rPr>
                        <a:t>All Kaimahi</a:t>
                      </a:r>
                      <a:endParaRPr>
                        <a:solidFill>
                          <a:schemeClr val="dk1"/>
                        </a:solidFill>
                        <a:latin typeface="Quicksand"/>
                        <a:ea typeface="Quicksand"/>
                        <a:cs typeface="Quicksand"/>
                        <a:sym typeface="Quicksand"/>
                      </a:endParaRPr>
                    </a:p>
                  </a:txBody>
                  <a:tcPr marT="134375" marB="134375" marR="106900" marL="106900">
                    <a:lnL cap="flat" cmpd="sng" w="28575">
                      <a:solidFill>
                        <a:srgbClr val="39AF06"/>
                      </a:solidFill>
                      <a:prstDash val="solid"/>
                      <a:round/>
                      <a:headEnd len="sm" w="sm" type="none"/>
                      <a:tailEnd len="sm" w="sm" type="none"/>
                    </a:lnL>
                    <a:lnR cap="flat" cmpd="sng" w="28575">
                      <a:solidFill>
                        <a:srgbClr val="39AF06"/>
                      </a:solidFill>
                      <a:prstDash val="solid"/>
                      <a:round/>
                      <a:headEnd len="sm" w="sm" type="none"/>
                      <a:tailEnd len="sm" w="sm" type="none"/>
                    </a:lnR>
                    <a:lnT cap="flat" cmpd="sng" w="28575">
                      <a:solidFill>
                        <a:srgbClr val="39AF06"/>
                      </a:solidFill>
                      <a:prstDash val="solid"/>
                      <a:round/>
                      <a:headEnd len="sm" w="sm" type="none"/>
                      <a:tailEnd len="sm" w="sm" type="none"/>
                    </a:lnT>
                    <a:lnB cap="flat" cmpd="sng" w="28575">
                      <a:solidFill>
                        <a:srgbClr val="39AF06"/>
                      </a:solidFill>
                      <a:prstDash val="solid"/>
                      <a:round/>
                      <a:headEnd len="sm" w="sm" type="none"/>
                      <a:tailEnd len="sm" w="sm" type="none"/>
                    </a:lnB>
                    <a:solidFill>
                      <a:srgbClr val="B6D7A8"/>
                    </a:solidFill>
                  </a:tcPr>
                </a:tc>
                <a:tc>
                  <a:txBody>
                    <a:bodyPr/>
                    <a:lstStyle/>
                    <a:p>
                      <a:pPr indent="0" lvl="0" marL="0" rtl="0" algn="ctr">
                        <a:spcBef>
                          <a:spcPts val="0"/>
                        </a:spcBef>
                        <a:spcAft>
                          <a:spcPts val="0"/>
                        </a:spcAft>
                        <a:buNone/>
                      </a:pPr>
                      <a:r>
                        <a:t/>
                      </a:r>
                      <a:endParaRPr>
                        <a:solidFill>
                          <a:schemeClr val="dk1"/>
                        </a:solidFill>
                        <a:latin typeface="Quicksand"/>
                        <a:ea typeface="Quicksand"/>
                        <a:cs typeface="Quicksand"/>
                        <a:sym typeface="Quicksand"/>
                      </a:endParaRPr>
                    </a:p>
                  </a:txBody>
                  <a:tcPr marT="134375" marB="134375" marR="106900" marL="106900">
                    <a:lnL cap="flat" cmpd="sng" w="28575">
                      <a:solidFill>
                        <a:srgbClr val="39AF06"/>
                      </a:solidFill>
                      <a:prstDash val="solid"/>
                      <a:round/>
                      <a:headEnd len="sm" w="sm" type="none"/>
                      <a:tailEnd len="sm" w="sm" type="none"/>
                    </a:lnL>
                    <a:lnR cap="flat" cmpd="sng" w="28575">
                      <a:solidFill>
                        <a:srgbClr val="39AF06"/>
                      </a:solidFill>
                      <a:prstDash val="solid"/>
                      <a:round/>
                      <a:headEnd len="sm" w="sm" type="none"/>
                      <a:tailEnd len="sm" w="sm" type="none"/>
                    </a:lnR>
                    <a:lnT cap="flat" cmpd="sng" w="28575">
                      <a:solidFill>
                        <a:srgbClr val="39AF06"/>
                      </a:solidFill>
                      <a:prstDash val="solid"/>
                      <a:round/>
                      <a:headEnd len="sm" w="sm" type="none"/>
                      <a:tailEnd len="sm" w="sm" type="none"/>
                    </a:lnT>
                    <a:lnB cap="flat" cmpd="sng" w="28575">
                      <a:solidFill>
                        <a:srgbClr val="39AF06"/>
                      </a:solidFill>
                      <a:prstDash val="solid"/>
                      <a:round/>
                      <a:headEnd len="sm" w="sm" type="none"/>
                      <a:tailEnd len="sm" w="sm" type="none"/>
                    </a:lnB>
                    <a:solidFill>
                      <a:srgbClr val="B6D7A8"/>
                    </a:solidFill>
                  </a:tcPr>
                </a:tc>
                <a:tc>
                  <a:txBody>
                    <a:bodyPr/>
                    <a:lstStyle/>
                    <a:p>
                      <a:pPr indent="0" lvl="0" marL="0" rtl="0" algn="ctr">
                        <a:spcBef>
                          <a:spcPts val="0"/>
                        </a:spcBef>
                        <a:spcAft>
                          <a:spcPts val="0"/>
                        </a:spcAft>
                        <a:buNone/>
                      </a:pPr>
                      <a:r>
                        <a:rPr lang="en-GB">
                          <a:solidFill>
                            <a:schemeClr val="dk1"/>
                          </a:solidFill>
                          <a:latin typeface="Quicksand"/>
                          <a:ea typeface="Quicksand"/>
                          <a:cs typeface="Quicksand"/>
                          <a:sym typeface="Quicksand"/>
                        </a:rPr>
                        <a:t>Term 1-4</a:t>
                      </a:r>
                      <a:endParaRPr>
                        <a:solidFill>
                          <a:schemeClr val="dk1"/>
                        </a:solidFill>
                        <a:latin typeface="Quicksand"/>
                        <a:ea typeface="Quicksand"/>
                        <a:cs typeface="Quicksand"/>
                        <a:sym typeface="Quicksand"/>
                      </a:endParaRPr>
                    </a:p>
                  </a:txBody>
                  <a:tcPr marT="134375" marB="134375" marR="106900" marL="106900">
                    <a:lnL cap="flat" cmpd="sng" w="28575">
                      <a:solidFill>
                        <a:srgbClr val="39AF06"/>
                      </a:solidFill>
                      <a:prstDash val="solid"/>
                      <a:round/>
                      <a:headEnd len="sm" w="sm" type="none"/>
                      <a:tailEnd len="sm" w="sm" type="none"/>
                    </a:lnL>
                    <a:lnR cap="flat" cmpd="sng" w="28575">
                      <a:solidFill>
                        <a:srgbClr val="39AF06"/>
                      </a:solidFill>
                      <a:prstDash val="solid"/>
                      <a:round/>
                      <a:headEnd len="sm" w="sm" type="none"/>
                      <a:tailEnd len="sm" w="sm" type="none"/>
                    </a:lnR>
                    <a:lnT cap="flat" cmpd="sng" w="28575">
                      <a:solidFill>
                        <a:srgbClr val="39AF06"/>
                      </a:solidFill>
                      <a:prstDash val="solid"/>
                      <a:round/>
                      <a:headEnd len="sm" w="sm" type="none"/>
                      <a:tailEnd len="sm" w="sm" type="none"/>
                    </a:lnT>
                    <a:lnB cap="flat" cmpd="sng" w="28575">
                      <a:solidFill>
                        <a:srgbClr val="39AF06"/>
                      </a:solidFill>
                      <a:prstDash val="solid"/>
                      <a:round/>
                      <a:headEnd len="sm" w="sm" type="none"/>
                      <a:tailEnd len="sm" w="sm" type="none"/>
                    </a:lnB>
                    <a:solidFill>
                      <a:srgbClr val="B6D7A8"/>
                    </a:solidFill>
                  </a:tcPr>
                </a:tc>
                <a:tc>
                  <a:txBody>
                    <a:bodyPr/>
                    <a:lstStyle/>
                    <a:p>
                      <a:pPr indent="0" lvl="0" marL="0" rtl="0" algn="ctr">
                        <a:spcBef>
                          <a:spcPts val="0"/>
                        </a:spcBef>
                        <a:spcAft>
                          <a:spcPts val="0"/>
                        </a:spcAft>
                        <a:buNone/>
                      </a:pPr>
                      <a:r>
                        <a:rPr lang="en-GB" sz="1300">
                          <a:latin typeface="Quicksand"/>
                          <a:ea typeface="Quicksand"/>
                          <a:cs typeface="Quicksand"/>
                          <a:sym typeface="Quicksand"/>
                        </a:rPr>
                        <a:t>Ākonga value diversity and can recognise and articulate both their own contributions and those of others within the learning community.</a:t>
                      </a:r>
                      <a:endParaRPr sz="1300">
                        <a:latin typeface="Quicksand"/>
                        <a:ea typeface="Quicksand"/>
                        <a:cs typeface="Quicksand"/>
                        <a:sym typeface="Quicksand"/>
                      </a:endParaRPr>
                    </a:p>
                  </a:txBody>
                  <a:tcPr marT="134375" marB="134375" marR="106900" marL="106900">
                    <a:lnL cap="flat" cmpd="sng" w="28575">
                      <a:solidFill>
                        <a:srgbClr val="39AF06"/>
                      </a:solidFill>
                      <a:prstDash val="solid"/>
                      <a:round/>
                      <a:headEnd len="sm" w="sm" type="none"/>
                      <a:tailEnd len="sm" w="sm" type="none"/>
                    </a:lnL>
                    <a:lnR cap="flat" cmpd="sng" w="28575">
                      <a:solidFill>
                        <a:srgbClr val="39AF06"/>
                      </a:solidFill>
                      <a:prstDash val="solid"/>
                      <a:round/>
                      <a:headEnd len="sm" w="sm" type="none"/>
                      <a:tailEnd len="sm" w="sm" type="none"/>
                    </a:lnR>
                    <a:lnT cap="flat" cmpd="sng" w="28575">
                      <a:solidFill>
                        <a:srgbClr val="39AF06"/>
                      </a:solidFill>
                      <a:prstDash val="solid"/>
                      <a:round/>
                      <a:headEnd len="sm" w="sm" type="none"/>
                      <a:tailEnd len="sm" w="sm" type="none"/>
                    </a:lnT>
                    <a:lnB cap="flat" cmpd="sng" w="28575">
                      <a:solidFill>
                        <a:srgbClr val="39AF06"/>
                      </a:solidFill>
                      <a:prstDash val="solid"/>
                      <a:round/>
                      <a:headEnd len="sm" w="sm" type="none"/>
                      <a:tailEnd len="sm" w="sm" type="none"/>
                    </a:lnB>
                    <a:solidFill>
                      <a:srgbClr val="B6D7A8"/>
                    </a:solidFill>
                  </a:tcPr>
                </a:tc>
              </a:tr>
            </a:tbl>
          </a:graphicData>
        </a:graphic>
      </p:graphicFrame>
      <p:pic>
        <p:nvPicPr>
          <p:cNvPr id="151" name="Google Shape;151;p29" title="3883 Portland School - LOGO UPDATE - 2024.png"/>
          <p:cNvPicPr preferRelativeResize="0"/>
          <p:nvPr/>
        </p:nvPicPr>
        <p:blipFill>
          <a:blip r:embed="rId4">
            <a:alphaModFix/>
          </a:blip>
          <a:stretch>
            <a:fillRect/>
          </a:stretch>
        </p:blipFill>
        <p:spPr>
          <a:xfrm>
            <a:off x="336675" y="0"/>
            <a:ext cx="1245375" cy="1245375"/>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155" name="Shape 155"/>
        <p:cNvGrpSpPr/>
        <p:nvPr/>
      </p:nvGrpSpPr>
      <p:grpSpPr>
        <a:xfrm>
          <a:off x="0" y="0"/>
          <a:ext cx="0" cy="0"/>
          <a:chOff x="0" y="0"/>
          <a:chExt cx="0" cy="0"/>
        </a:xfrm>
      </p:grpSpPr>
      <p:graphicFrame>
        <p:nvGraphicFramePr>
          <p:cNvPr id="156" name="Google Shape;156;p30"/>
          <p:cNvGraphicFramePr/>
          <p:nvPr/>
        </p:nvGraphicFramePr>
        <p:xfrm>
          <a:off x="176855" y="1842035"/>
          <a:ext cx="3000000" cy="3000000"/>
        </p:xfrm>
        <a:graphic>
          <a:graphicData uri="http://schemas.openxmlformats.org/drawingml/2006/table">
            <a:tbl>
              <a:tblPr>
                <a:noFill/>
                <a:tableStyleId>{DA59EB4D-3596-446A-8511-46246CF5608A}</a:tableStyleId>
              </a:tblPr>
              <a:tblGrid>
                <a:gridCol w="2926350"/>
                <a:gridCol w="2795150"/>
                <a:gridCol w="671250"/>
                <a:gridCol w="647800"/>
                <a:gridCol w="678625"/>
                <a:gridCol w="2680025"/>
              </a:tblGrid>
              <a:tr h="683050">
                <a:tc>
                  <a:txBody>
                    <a:bodyPr/>
                    <a:lstStyle/>
                    <a:p>
                      <a:pPr indent="0" lvl="0" marL="0" rtl="0" algn="ctr">
                        <a:spcBef>
                          <a:spcPts val="0"/>
                        </a:spcBef>
                        <a:spcAft>
                          <a:spcPts val="0"/>
                        </a:spcAft>
                        <a:buNone/>
                      </a:pPr>
                      <a:r>
                        <a:rPr lang="en-GB" sz="1300">
                          <a:solidFill>
                            <a:schemeClr val="dk1"/>
                          </a:solidFill>
                          <a:latin typeface="Quicksand"/>
                          <a:ea typeface="Quicksand"/>
                          <a:cs typeface="Quicksand"/>
                          <a:sym typeface="Quicksand"/>
                        </a:rPr>
                        <a:t>Strategic Initiative 2.2:</a:t>
                      </a:r>
                      <a:endParaRPr sz="2000">
                        <a:solidFill>
                          <a:schemeClr val="dk1"/>
                        </a:solidFill>
                        <a:latin typeface="Quicksand"/>
                        <a:ea typeface="Quicksand"/>
                        <a:cs typeface="Quicksand"/>
                        <a:sym typeface="Quicksand"/>
                      </a:endParaRPr>
                    </a:p>
                  </a:txBody>
                  <a:tcPr marT="134375" marB="134375" marR="106900" marL="106900" anchor="ctr">
                    <a:lnL cap="flat" cmpd="sng" w="19050">
                      <a:solidFill>
                        <a:srgbClr val="39AF06"/>
                      </a:solidFill>
                      <a:prstDash val="solid"/>
                      <a:round/>
                      <a:headEnd len="sm" w="sm" type="none"/>
                      <a:tailEnd len="sm" w="sm" type="none"/>
                    </a:lnL>
                    <a:lnR cap="flat" cmpd="sng" w="19050">
                      <a:solidFill>
                        <a:srgbClr val="39AF06"/>
                      </a:solidFill>
                      <a:prstDash val="solid"/>
                      <a:round/>
                      <a:headEnd len="sm" w="sm" type="none"/>
                      <a:tailEnd len="sm" w="sm" type="none"/>
                    </a:lnR>
                    <a:lnT cap="flat" cmpd="sng" w="19050">
                      <a:solidFill>
                        <a:srgbClr val="39AF06"/>
                      </a:solidFill>
                      <a:prstDash val="solid"/>
                      <a:round/>
                      <a:headEnd len="sm" w="sm" type="none"/>
                      <a:tailEnd len="sm" w="sm" type="none"/>
                    </a:lnT>
                    <a:lnB cap="flat" cmpd="sng" w="19050">
                      <a:solidFill>
                        <a:srgbClr val="39AF06"/>
                      </a:solidFill>
                      <a:prstDash val="solid"/>
                      <a:round/>
                      <a:headEnd len="sm" w="sm" type="none"/>
                      <a:tailEnd len="sm" w="sm" type="none"/>
                    </a:lnB>
                    <a:solidFill>
                      <a:srgbClr val="B6D7A8"/>
                    </a:solidFill>
                  </a:tcPr>
                </a:tc>
                <a:tc>
                  <a:txBody>
                    <a:bodyPr/>
                    <a:lstStyle/>
                    <a:p>
                      <a:pPr indent="0" lvl="0" marL="0" rtl="0" algn="ctr">
                        <a:spcBef>
                          <a:spcPts val="0"/>
                        </a:spcBef>
                        <a:spcAft>
                          <a:spcPts val="0"/>
                        </a:spcAft>
                        <a:buClr>
                          <a:schemeClr val="dk1"/>
                        </a:buClr>
                        <a:buSzPts val="1100"/>
                        <a:buFont typeface="Arial"/>
                        <a:buNone/>
                      </a:pPr>
                      <a:r>
                        <a:rPr lang="en-GB" sz="1300">
                          <a:solidFill>
                            <a:schemeClr val="dk1"/>
                          </a:solidFill>
                          <a:latin typeface="Quicksand"/>
                          <a:ea typeface="Quicksand"/>
                          <a:cs typeface="Quicksand"/>
                          <a:sym typeface="Quicksand"/>
                        </a:rPr>
                        <a:t>Action</a:t>
                      </a:r>
                      <a:endParaRPr sz="2100">
                        <a:solidFill>
                          <a:schemeClr val="dk1"/>
                        </a:solidFill>
                        <a:latin typeface="Quicksand"/>
                        <a:ea typeface="Quicksand"/>
                        <a:cs typeface="Quicksand"/>
                        <a:sym typeface="Quicksand"/>
                      </a:endParaRPr>
                    </a:p>
                  </a:txBody>
                  <a:tcPr marT="134375" marB="134375" marR="106900" marL="106900" anchor="ctr">
                    <a:lnL cap="flat" cmpd="sng" w="19050">
                      <a:solidFill>
                        <a:srgbClr val="39AF06"/>
                      </a:solidFill>
                      <a:prstDash val="solid"/>
                      <a:round/>
                      <a:headEnd len="sm" w="sm" type="none"/>
                      <a:tailEnd len="sm" w="sm" type="none"/>
                    </a:lnL>
                    <a:lnR cap="flat" cmpd="sng" w="19050">
                      <a:solidFill>
                        <a:srgbClr val="39AF06"/>
                      </a:solidFill>
                      <a:prstDash val="solid"/>
                      <a:round/>
                      <a:headEnd len="sm" w="sm" type="none"/>
                      <a:tailEnd len="sm" w="sm" type="none"/>
                    </a:lnR>
                    <a:lnT cap="flat" cmpd="sng" w="19050">
                      <a:solidFill>
                        <a:srgbClr val="39AF06"/>
                      </a:solidFill>
                      <a:prstDash val="solid"/>
                      <a:round/>
                      <a:headEnd len="sm" w="sm" type="none"/>
                      <a:tailEnd len="sm" w="sm" type="none"/>
                    </a:lnT>
                    <a:lnB cap="flat" cmpd="sng" w="19050">
                      <a:solidFill>
                        <a:srgbClr val="39AF06"/>
                      </a:solidFill>
                      <a:prstDash val="solid"/>
                      <a:round/>
                      <a:headEnd len="sm" w="sm" type="none"/>
                      <a:tailEnd len="sm" w="sm" type="none"/>
                    </a:lnB>
                    <a:solidFill>
                      <a:srgbClr val="B6D7A8"/>
                    </a:solidFill>
                  </a:tcPr>
                </a:tc>
                <a:tc>
                  <a:txBody>
                    <a:bodyPr/>
                    <a:lstStyle/>
                    <a:p>
                      <a:pPr indent="0" lvl="0" marL="0" rtl="0" algn="ctr">
                        <a:spcBef>
                          <a:spcPts val="0"/>
                        </a:spcBef>
                        <a:spcAft>
                          <a:spcPts val="0"/>
                        </a:spcAft>
                        <a:buClr>
                          <a:schemeClr val="dk1"/>
                        </a:buClr>
                        <a:buSzPts val="1100"/>
                        <a:buFont typeface="Arial"/>
                        <a:buNone/>
                      </a:pPr>
                      <a:r>
                        <a:rPr lang="en-GB" sz="1500">
                          <a:solidFill>
                            <a:schemeClr val="dk1"/>
                          </a:solidFill>
                          <a:latin typeface="Quicksand"/>
                          <a:ea typeface="Quicksand"/>
                          <a:cs typeface="Quicksand"/>
                          <a:sym typeface="Quicksand"/>
                        </a:rPr>
                        <a:t>Who</a:t>
                      </a:r>
                      <a:endParaRPr sz="1500">
                        <a:solidFill>
                          <a:schemeClr val="dk1"/>
                        </a:solidFill>
                        <a:latin typeface="Quicksand"/>
                        <a:ea typeface="Quicksand"/>
                        <a:cs typeface="Quicksand"/>
                        <a:sym typeface="Quicksand"/>
                      </a:endParaRPr>
                    </a:p>
                  </a:txBody>
                  <a:tcPr marT="134375" marB="134375" marR="106900" marL="106900" anchor="ctr">
                    <a:lnL cap="flat" cmpd="sng" w="19050">
                      <a:solidFill>
                        <a:srgbClr val="39AF06"/>
                      </a:solidFill>
                      <a:prstDash val="solid"/>
                      <a:round/>
                      <a:headEnd len="sm" w="sm" type="none"/>
                      <a:tailEnd len="sm" w="sm" type="none"/>
                    </a:lnL>
                    <a:lnR cap="flat" cmpd="sng" w="19050">
                      <a:solidFill>
                        <a:srgbClr val="39AF06"/>
                      </a:solidFill>
                      <a:prstDash val="solid"/>
                      <a:round/>
                      <a:headEnd len="sm" w="sm" type="none"/>
                      <a:tailEnd len="sm" w="sm" type="none"/>
                    </a:lnR>
                    <a:lnT cap="flat" cmpd="sng" w="19050">
                      <a:solidFill>
                        <a:srgbClr val="39AF06"/>
                      </a:solidFill>
                      <a:prstDash val="solid"/>
                      <a:round/>
                      <a:headEnd len="sm" w="sm" type="none"/>
                      <a:tailEnd len="sm" w="sm" type="none"/>
                    </a:lnT>
                    <a:lnB cap="flat" cmpd="sng" w="19050">
                      <a:solidFill>
                        <a:srgbClr val="39AF06"/>
                      </a:solidFill>
                      <a:prstDash val="solid"/>
                      <a:round/>
                      <a:headEnd len="sm" w="sm" type="none"/>
                      <a:tailEnd len="sm" w="sm" type="none"/>
                    </a:lnB>
                    <a:solidFill>
                      <a:srgbClr val="B6D7A8"/>
                    </a:solidFill>
                  </a:tcPr>
                </a:tc>
                <a:tc>
                  <a:txBody>
                    <a:bodyPr/>
                    <a:lstStyle/>
                    <a:p>
                      <a:pPr indent="0" lvl="0" marL="0" rtl="0" algn="ctr">
                        <a:spcBef>
                          <a:spcPts val="0"/>
                        </a:spcBef>
                        <a:spcAft>
                          <a:spcPts val="0"/>
                        </a:spcAft>
                        <a:buNone/>
                      </a:pPr>
                      <a:r>
                        <a:rPr lang="en-GB">
                          <a:solidFill>
                            <a:schemeClr val="dk1"/>
                          </a:solidFill>
                          <a:latin typeface="Quicksand"/>
                          <a:ea typeface="Quicksand"/>
                          <a:cs typeface="Quicksand"/>
                          <a:sym typeface="Quicksand"/>
                        </a:rPr>
                        <a:t>Cost</a:t>
                      </a:r>
                      <a:endParaRPr>
                        <a:solidFill>
                          <a:schemeClr val="dk1"/>
                        </a:solidFill>
                        <a:latin typeface="Quicksand"/>
                        <a:ea typeface="Quicksand"/>
                        <a:cs typeface="Quicksand"/>
                        <a:sym typeface="Quicksand"/>
                      </a:endParaRPr>
                    </a:p>
                  </a:txBody>
                  <a:tcPr marT="134375" marB="134375" marR="106900" marL="106900" anchor="ctr">
                    <a:lnL cap="flat" cmpd="sng" w="19050">
                      <a:solidFill>
                        <a:srgbClr val="39AF06"/>
                      </a:solidFill>
                      <a:prstDash val="solid"/>
                      <a:round/>
                      <a:headEnd len="sm" w="sm" type="none"/>
                      <a:tailEnd len="sm" w="sm" type="none"/>
                    </a:lnL>
                    <a:lnR cap="flat" cmpd="sng" w="19050">
                      <a:solidFill>
                        <a:srgbClr val="39AF06"/>
                      </a:solidFill>
                      <a:prstDash val="solid"/>
                      <a:round/>
                      <a:headEnd len="sm" w="sm" type="none"/>
                      <a:tailEnd len="sm" w="sm" type="none"/>
                    </a:lnR>
                    <a:lnT cap="flat" cmpd="sng" w="19050">
                      <a:solidFill>
                        <a:srgbClr val="39AF06"/>
                      </a:solidFill>
                      <a:prstDash val="solid"/>
                      <a:round/>
                      <a:headEnd len="sm" w="sm" type="none"/>
                      <a:tailEnd len="sm" w="sm" type="none"/>
                    </a:lnT>
                    <a:lnB cap="flat" cmpd="sng" w="19050">
                      <a:solidFill>
                        <a:srgbClr val="39AF06"/>
                      </a:solidFill>
                      <a:prstDash val="solid"/>
                      <a:round/>
                      <a:headEnd len="sm" w="sm" type="none"/>
                      <a:tailEnd len="sm" w="sm" type="none"/>
                    </a:lnB>
                    <a:solidFill>
                      <a:srgbClr val="B6D7A8"/>
                    </a:solidFill>
                  </a:tcPr>
                </a:tc>
                <a:tc>
                  <a:txBody>
                    <a:bodyPr/>
                    <a:lstStyle/>
                    <a:p>
                      <a:pPr indent="0" lvl="0" marL="0" rtl="0" algn="ctr">
                        <a:spcBef>
                          <a:spcPts val="0"/>
                        </a:spcBef>
                        <a:spcAft>
                          <a:spcPts val="0"/>
                        </a:spcAft>
                        <a:buNone/>
                      </a:pPr>
                      <a:r>
                        <a:rPr lang="en-GB" sz="1200">
                          <a:solidFill>
                            <a:schemeClr val="dk1"/>
                          </a:solidFill>
                          <a:latin typeface="Quicksand"/>
                          <a:ea typeface="Quicksand"/>
                          <a:cs typeface="Quicksand"/>
                          <a:sym typeface="Quicksand"/>
                        </a:rPr>
                        <a:t>Time</a:t>
                      </a:r>
                      <a:endParaRPr sz="1200">
                        <a:solidFill>
                          <a:schemeClr val="dk1"/>
                        </a:solidFill>
                        <a:latin typeface="Quicksand"/>
                        <a:ea typeface="Quicksand"/>
                        <a:cs typeface="Quicksand"/>
                        <a:sym typeface="Quicksand"/>
                      </a:endParaRPr>
                    </a:p>
                    <a:p>
                      <a:pPr indent="0" lvl="0" marL="0" rtl="0" algn="ctr">
                        <a:spcBef>
                          <a:spcPts val="0"/>
                        </a:spcBef>
                        <a:spcAft>
                          <a:spcPts val="0"/>
                        </a:spcAft>
                        <a:buNone/>
                      </a:pPr>
                      <a:r>
                        <a:rPr lang="en-GB" sz="1200">
                          <a:solidFill>
                            <a:schemeClr val="dk1"/>
                          </a:solidFill>
                          <a:latin typeface="Quicksand"/>
                          <a:ea typeface="Quicksand"/>
                          <a:cs typeface="Quicksand"/>
                          <a:sym typeface="Quicksand"/>
                        </a:rPr>
                        <a:t>frame</a:t>
                      </a:r>
                      <a:endParaRPr sz="1200">
                        <a:solidFill>
                          <a:schemeClr val="dk1"/>
                        </a:solidFill>
                        <a:latin typeface="Quicksand"/>
                        <a:ea typeface="Quicksand"/>
                        <a:cs typeface="Quicksand"/>
                        <a:sym typeface="Quicksand"/>
                      </a:endParaRPr>
                    </a:p>
                  </a:txBody>
                  <a:tcPr marT="134375" marB="134375" marR="106900" marL="106900" anchor="ctr">
                    <a:lnL cap="flat" cmpd="sng" w="19050">
                      <a:solidFill>
                        <a:srgbClr val="39AF06"/>
                      </a:solidFill>
                      <a:prstDash val="solid"/>
                      <a:round/>
                      <a:headEnd len="sm" w="sm" type="none"/>
                      <a:tailEnd len="sm" w="sm" type="none"/>
                    </a:lnL>
                    <a:lnR cap="flat" cmpd="sng" w="19050">
                      <a:solidFill>
                        <a:srgbClr val="39AF06"/>
                      </a:solidFill>
                      <a:prstDash val="solid"/>
                      <a:round/>
                      <a:headEnd len="sm" w="sm" type="none"/>
                      <a:tailEnd len="sm" w="sm" type="none"/>
                    </a:lnR>
                    <a:lnT cap="flat" cmpd="sng" w="19050">
                      <a:solidFill>
                        <a:srgbClr val="39AF06"/>
                      </a:solidFill>
                      <a:prstDash val="solid"/>
                      <a:round/>
                      <a:headEnd len="sm" w="sm" type="none"/>
                      <a:tailEnd len="sm" w="sm" type="none"/>
                    </a:lnT>
                    <a:lnB cap="flat" cmpd="sng" w="19050">
                      <a:solidFill>
                        <a:srgbClr val="39AF06"/>
                      </a:solidFill>
                      <a:prstDash val="solid"/>
                      <a:round/>
                      <a:headEnd len="sm" w="sm" type="none"/>
                      <a:tailEnd len="sm" w="sm" type="none"/>
                    </a:lnB>
                    <a:solidFill>
                      <a:srgbClr val="B6D7A8"/>
                    </a:solidFill>
                  </a:tcPr>
                </a:tc>
                <a:tc>
                  <a:txBody>
                    <a:bodyPr/>
                    <a:lstStyle/>
                    <a:p>
                      <a:pPr indent="0" lvl="0" marL="0" rtl="0" algn="ctr">
                        <a:spcBef>
                          <a:spcPts val="0"/>
                        </a:spcBef>
                        <a:spcAft>
                          <a:spcPts val="0"/>
                        </a:spcAft>
                        <a:buNone/>
                      </a:pPr>
                      <a:r>
                        <a:rPr lang="en-GB">
                          <a:solidFill>
                            <a:schemeClr val="dk1"/>
                          </a:solidFill>
                          <a:latin typeface="Quicksand"/>
                          <a:ea typeface="Quicksand"/>
                          <a:cs typeface="Quicksand"/>
                          <a:sym typeface="Quicksand"/>
                        </a:rPr>
                        <a:t>Measure of Success</a:t>
                      </a:r>
                      <a:endParaRPr>
                        <a:solidFill>
                          <a:schemeClr val="dk1"/>
                        </a:solidFill>
                        <a:latin typeface="Quicksand"/>
                        <a:ea typeface="Quicksand"/>
                        <a:cs typeface="Quicksand"/>
                        <a:sym typeface="Quicksand"/>
                      </a:endParaRPr>
                    </a:p>
                  </a:txBody>
                  <a:tcPr marT="134375" marB="134375" marR="106900" marL="106900" anchor="ctr">
                    <a:lnL cap="flat" cmpd="sng" w="19050">
                      <a:solidFill>
                        <a:srgbClr val="39AF06"/>
                      </a:solidFill>
                      <a:prstDash val="solid"/>
                      <a:round/>
                      <a:headEnd len="sm" w="sm" type="none"/>
                      <a:tailEnd len="sm" w="sm" type="none"/>
                    </a:lnL>
                    <a:lnR cap="flat" cmpd="sng" w="19050">
                      <a:solidFill>
                        <a:srgbClr val="39AF06"/>
                      </a:solidFill>
                      <a:prstDash val="solid"/>
                      <a:round/>
                      <a:headEnd len="sm" w="sm" type="none"/>
                      <a:tailEnd len="sm" w="sm" type="none"/>
                    </a:lnR>
                    <a:lnT cap="flat" cmpd="sng" w="19050">
                      <a:solidFill>
                        <a:srgbClr val="39AF06"/>
                      </a:solidFill>
                      <a:prstDash val="solid"/>
                      <a:round/>
                      <a:headEnd len="sm" w="sm" type="none"/>
                      <a:tailEnd len="sm" w="sm" type="none"/>
                    </a:lnT>
                    <a:lnB cap="flat" cmpd="sng" w="19050">
                      <a:solidFill>
                        <a:srgbClr val="39AF06"/>
                      </a:solidFill>
                      <a:prstDash val="solid"/>
                      <a:round/>
                      <a:headEnd len="sm" w="sm" type="none"/>
                      <a:tailEnd len="sm" w="sm" type="none"/>
                    </a:lnB>
                    <a:solidFill>
                      <a:srgbClr val="B6D7A8"/>
                    </a:solidFill>
                  </a:tcPr>
                </a:tc>
              </a:tr>
              <a:tr h="1051775">
                <a:tc rowSpan="3">
                  <a:txBody>
                    <a:bodyPr/>
                    <a:lstStyle/>
                    <a:p>
                      <a:pPr indent="0" lvl="0" marL="0" rtl="0" algn="ctr">
                        <a:lnSpc>
                          <a:spcPct val="115000"/>
                        </a:lnSpc>
                        <a:spcBef>
                          <a:spcPts val="1200"/>
                        </a:spcBef>
                        <a:spcAft>
                          <a:spcPts val="1200"/>
                        </a:spcAft>
                        <a:buClr>
                          <a:schemeClr val="dk1"/>
                        </a:buClr>
                        <a:buSzPts val="1100"/>
                        <a:buFont typeface="Arial"/>
                        <a:buNone/>
                      </a:pPr>
                      <a:r>
                        <a:rPr lang="en-GB" sz="2000">
                          <a:solidFill>
                            <a:schemeClr val="dk1"/>
                          </a:solidFill>
                          <a:latin typeface="Quicksand"/>
                          <a:ea typeface="Quicksand"/>
                          <a:cs typeface="Quicksand"/>
                          <a:sym typeface="Quicksand"/>
                        </a:rPr>
                        <a:t>Strengthen positive relationships between kura, kaiako, ākonga and whānau.</a:t>
                      </a:r>
                      <a:endParaRPr>
                        <a:solidFill>
                          <a:schemeClr val="dk1"/>
                        </a:solidFill>
                        <a:latin typeface="Quicksand"/>
                        <a:ea typeface="Quicksand"/>
                        <a:cs typeface="Quicksand"/>
                        <a:sym typeface="Quicksand"/>
                      </a:endParaRPr>
                    </a:p>
                  </a:txBody>
                  <a:tcPr marT="134375" marB="134375" marR="106900" marL="106900">
                    <a:lnL cap="flat" cmpd="sng" w="19050">
                      <a:solidFill>
                        <a:srgbClr val="39AF06"/>
                      </a:solidFill>
                      <a:prstDash val="solid"/>
                      <a:round/>
                      <a:headEnd len="sm" w="sm" type="none"/>
                      <a:tailEnd len="sm" w="sm" type="none"/>
                    </a:lnL>
                    <a:lnR cap="flat" cmpd="sng" w="19050">
                      <a:solidFill>
                        <a:srgbClr val="39AF06"/>
                      </a:solidFill>
                      <a:prstDash val="solid"/>
                      <a:round/>
                      <a:headEnd len="sm" w="sm" type="none"/>
                      <a:tailEnd len="sm" w="sm" type="none"/>
                    </a:lnR>
                    <a:lnT cap="flat" cmpd="sng" w="19050">
                      <a:solidFill>
                        <a:srgbClr val="39AF06"/>
                      </a:solidFill>
                      <a:prstDash val="solid"/>
                      <a:round/>
                      <a:headEnd len="sm" w="sm" type="none"/>
                      <a:tailEnd len="sm" w="sm" type="none"/>
                    </a:lnT>
                    <a:lnB cap="flat" cmpd="sng" w="19050">
                      <a:solidFill>
                        <a:srgbClr val="39AF06"/>
                      </a:solidFill>
                      <a:prstDash val="solid"/>
                      <a:round/>
                      <a:headEnd len="sm" w="sm" type="none"/>
                      <a:tailEnd len="sm" w="sm" type="none"/>
                    </a:lnB>
                    <a:solidFill>
                      <a:srgbClr val="B6D7A8"/>
                    </a:solidFill>
                  </a:tcPr>
                </a:tc>
                <a:tc>
                  <a:txBody>
                    <a:bodyPr/>
                    <a:lstStyle/>
                    <a:p>
                      <a:pPr indent="0" lvl="0" marL="0" rtl="0" algn="l">
                        <a:spcBef>
                          <a:spcPts val="0"/>
                        </a:spcBef>
                        <a:spcAft>
                          <a:spcPts val="0"/>
                        </a:spcAft>
                        <a:buClr>
                          <a:schemeClr val="dk1"/>
                        </a:buClr>
                        <a:buSzPts val="1100"/>
                        <a:buFont typeface="Arial"/>
                        <a:buNone/>
                      </a:pPr>
                      <a:r>
                        <a:rPr lang="en-GB" sz="1100">
                          <a:solidFill>
                            <a:schemeClr val="dk1"/>
                          </a:solidFill>
                          <a:latin typeface="Quicksand"/>
                          <a:ea typeface="Quicksand"/>
                          <a:cs typeface="Quicksand"/>
                          <a:sym typeface="Quicksand"/>
                        </a:rPr>
                        <a:t>Students have opportunities to give back to their local community.</a:t>
                      </a:r>
                      <a:endParaRPr sz="1100">
                        <a:solidFill>
                          <a:schemeClr val="dk1"/>
                        </a:solidFill>
                        <a:latin typeface="Quicksand"/>
                        <a:ea typeface="Quicksand"/>
                        <a:cs typeface="Quicksand"/>
                        <a:sym typeface="Quicksand"/>
                      </a:endParaRPr>
                    </a:p>
                    <a:p>
                      <a:pPr indent="0" lvl="0" marL="0" rtl="0" algn="l">
                        <a:spcBef>
                          <a:spcPts val="0"/>
                        </a:spcBef>
                        <a:spcAft>
                          <a:spcPts val="0"/>
                        </a:spcAft>
                        <a:buNone/>
                      </a:pPr>
                      <a:r>
                        <a:t/>
                      </a:r>
                      <a:endParaRPr>
                        <a:solidFill>
                          <a:schemeClr val="dk1"/>
                        </a:solidFill>
                        <a:latin typeface="Quicksand"/>
                        <a:ea typeface="Quicksand"/>
                        <a:cs typeface="Quicksand"/>
                        <a:sym typeface="Quicksand"/>
                      </a:endParaRPr>
                    </a:p>
                  </a:txBody>
                  <a:tcPr marT="134375" marB="134375" marR="106900" marL="106900">
                    <a:lnL cap="flat" cmpd="sng" w="19050">
                      <a:solidFill>
                        <a:srgbClr val="39AF06"/>
                      </a:solidFill>
                      <a:prstDash val="solid"/>
                      <a:round/>
                      <a:headEnd len="sm" w="sm" type="none"/>
                      <a:tailEnd len="sm" w="sm" type="none"/>
                    </a:lnL>
                    <a:lnR cap="flat" cmpd="sng" w="19050">
                      <a:solidFill>
                        <a:srgbClr val="39AF06"/>
                      </a:solidFill>
                      <a:prstDash val="solid"/>
                      <a:round/>
                      <a:headEnd len="sm" w="sm" type="none"/>
                      <a:tailEnd len="sm" w="sm" type="none"/>
                    </a:lnR>
                    <a:lnT cap="flat" cmpd="sng" w="19050">
                      <a:solidFill>
                        <a:srgbClr val="39AF06"/>
                      </a:solidFill>
                      <a:prstDash val="solid"/>
                      <a:round/>
                      <a:headEnd len="sm" w="sm" type="none"/>
                      <a:tailEnd len="sm" w="sm" type="none"/>
                    </a:lnT>
                    <a:lnB cap="flat" cmpd="sng" w="19050">
                      <a:solidFill>
                        <a:srgbClr val="39AF06"/>
                      </a:solidFill>
                      <a:prstDash val="solid"/>
                      <a:round/>
                      <a:headEnd len="sm" w="sm" type="none"/>
                      <a:tailEnd len="sm" w="sm" type="none"/>
                    </a:lnB>
                    <a:solidFill>
                      <a:srgbClr val="B6D7A8"/>
                    </a:solidFill>
                  </a:tcPr>
                </a:tc>
                <a:tc>
                  <a:txBody>
                    <a:bodyPr/>
                    <a:lstStyle/>
                    <a:p>
                      <a:pPr indent="0" lvl="0" marL="0" rtl="0" algn="l">
                        <a:spcBef>
                          <a:spcPts val="0"/>
                        </a:spcBef>
                        <a:spcAft>
                          <a:spcPts val="0"/>
                        </a:spcAft>
                        <a:buNone/>
                      </a:pPr>
                      <a:r>
                        <a:t/>
                      </a:r>
                      <a:endParaRPr>
                        <a:solidFill>
                          <a:schemeClr val="dk1"/>
                        </a:solidFill>
                        <a:latin typeface="Quicksand"/>
                        <a:ea typeface="Quicksand"/>
                        <a:cs typeface="Quicksand"/>
                        <a:sym typeface="Quicksand"/>
                      </a:endParaRPr>
                    </a:p>
                  </a:txBody>
                  <a:tcPr marT="134375" marB="134375" marR="106900" marL="106900">
                    <a:lnL cap="flat" cmpd="sng" w="19050">
                      <a:solidFill>
                        <a:srgbClr val="39AF06"/>
                      </a:solidFill>
                      <a:prstDash val="solid"/>
                      <a:round/>
                      <a:headEnd len="sm" w="sm" type="none"/>
                      <a:tailEnd len="sm" w="sm" type="none"/>
                    </a:lnL>
                    <a:lnR cap="flat" cmpd="sng" w="19050">
                      <a:solidFill>
                        <a:srgbClr val="39AF06"/>
                      </a:solidFill>
                      <a:prstDash val="solid"/>
                      <a:round/>
                      <a:headEnd len="sm" w="sm" type="none"/>
                      <a:tailEnd len="sm" w="sm" type="none"/>
                    </a:lnR>
                    <a:lnT cap="flat" cmpd="sng" w="19050">
                      <a:solidFill>
                        <a:srgbClr val="39AF06"/>
                      </a:solidFill>
                      <a:prstDash val="solid"/>
                      <a:round/>
                      <a:headEnd len="sm" w="sm" type="none"/>
                      <a:tailEnd len="sm" w="sm" type="none"/>
                    </a:lnT>
                    <a:lnB cap="flat" cmpd="sng" w="19050">
                      <a:solidFill>
                        <a:srgbClr val="39AF06"/>
                      </a:solidFill>
                      <a:prstDash val="solid"/>
                      <a:round/>
                      <a:headEnd len="sm" w="sm" type="none"/>
                      <a:tailEnd len="sm" w="sm" type="none"/>
                    </a:lnB>
                    <a:solidFill>
                      <a:srgbClr val="B6D7A8"/>
                    </a:solidFill>
                  </a:tcPr>
                </a:tc>
                <a:tc>
                  <a:txBody>
                    <a:bodyPr/>
                    <a:lstStyle/>
                    <a:p>
                      <a:pPr indent="0" lvl="0" marL="0" rtl="0" algn="l">
                        <a:spcBef>
                          <a:spcPts val="0"/>
                        </a:spcBef>
                        <a:spcAft>
                          <a:spcPts val="0"/>
                        </a:spcAft>
                        <a:buNone/>
                      </a:pPr>
                      <a:r>
                        <a:t/>
                      </a:r>
                      <a:endParaRPr>
                        <a:solidFill>
                          <a:schemeClr val="dk1"/>
                        </a:solidFill>
                        <a:latin typeface="Quicksand"/>
                        <a:ea typeface="Quicksand"/>
                        <a:cs typeface="Quicksand"/>
                        <a:sym typeface="Quicksand"/>
                      </a:endParaRPr>
                    </a:p>
                  </a:txBody>
                  <a:tcPr marT="134375" marB="134375" marR="106900" marL="106900">
                    <a:lnL cap="flat" cmpd="sng" w="19050">
                      <a:solidFill>
                        <a:srgbClr val="39AF06"/>
                      </a:solidFill>
                      <a:prstDash val="solid"/>
                      <a:round/>
                      <a:headEnd len="sm" w="sm" type="none"/>
                      <a:tailEnd len="sm" w="sm" type="none"/>
                    </a:lnL>
                    <a:lnR cap="flat" cmpd="sng" w="19050">
                      <a:solidFill>
                        <a:srgbClr val="39AF06"/>
                      </a:solidFill>
                      <a:prstDash val="solid"/>
                      <a:round/>
                      <a:headEnd len="sm" w="sm" type="none"/>
                      <a:tailEnd len="sm" w="sm" type="none"/>
                    </a:lnR>
                    <a:lnT cap="flat" cmpd="sng" w="19050">
                      <a:solidFill>
                        <a:srgbClr val="39AF06"/>
                      </a:solidFill>
                      <a:prstDash val="solid"/>
                      <a:round/>
                      <a:headEnd len="sm" w="sm" type="none"/>
                      <a:tailEnd len="sm" w="sm" type="none"/>
                    </a:lnT>
                    <a:lnB cap="flat" cmpd="sng" w="19050">
                      <a:solidFill>
                        <a:srgbClr val="39AF06"/>
                      </a:solidFill>
                      <a:prstDash val="solid"/>
                      <a:round/>
                      <a:headEnd len="sm" w="sm" type="none"/>
                      <a:tailEnd len="sm" w="sm" type="none"/>
                    </a:lnB>
                    <a:solidFill>
                      <a:srgbClr val="B6D7A8"/>
                    </a:solidFill>
                  </a:tcPr>
                </a:tc>
                <a:tc>
                  <a:txBody>
                    <a:bodyPr/>
                    <a:lstStyle/>
                    <a:p>
                      <a:pPr indent="0" lvl="0" marL="0" rtl="0" algn="l">
                        <a:spcBef>
                          <a:spcPts val="0"/>
                        </a:spcBef>
                        <a:spcAft>
                          <a:spcPts val="0"/>
                        </a:spcAft>
                        <a:buNone/>
                      </a:pPr>
                      <a:r>
                        <a:t/>
                      </a:r>
                      <a:endParaRPr>
                        <a:solidFill>
                          <a:schemeClr val="dk1"/>
                        </a:solidFill>
                        <a:latin typeface="Quicksand"/>
                        <a:ea typeface="Quicksand"/>
                        <a:cs typeface="Quicksand"/>
                        <a:sym typeface="Quicksand"/>
                      </a:endParaRPr>
                    </a:p>
                  </a:txBody>
                  <a:tcPr marT="134375" marB="134375" marR="106900" marL="106900">
                    <a:lnL cap="flat" cmpd="sng" w="19050">
                      <a:solidFill>
                        <a:srgbClr val="39AF06"/>
                      </a:solidFill>
                      <a:prstDash val="solid"/>
                      <a:round/>
                      <a:headEnd len="sm" w="sm" type="none"/>
                      <a:tailEnd len="sm" w="sm" type="none"/>
                    </a:lnL>
                    <a:lnR cap="flat" cmpd="sng" w="19050">
                      <a:solidFill>
                        <a:srgbClr val="39AF06"/>
                      </a:solidFill>
                      <a:prstDash val="solid"/>
                      <a:round/>
                      <a:headEnd len="sm" w="sm" type="none"/>
                      <a:tailEnd len="sm" w="sm" type="none"/>
                    </a:lnR>
                    <a:lnT cap="flat" cmpd="sng" w="19050">
                      <a:solidFill>
                        <a:srgbClr val="39AF06"/>
                      </a:solidFill>
                      <a:prstDash val="solid"/>
                      <a:round/>
                      <a:headEnd len="sm" w="sm" type="none"/>
                      <a:tailEnd len="sm" w="sm" type="none"/>
                    </a:lnT>
                    <a:lnB cap="flat" cmpd="sng" w="19050">
                      <a:solidFill>
                        <a:srgbClr val="39AF06"/>
                      </a:solidFill>
                      <a:prstDash val="solid"/>
                      <a:round/>
                      <a:headEnd len="sm" w="sm" type="none"/>
                      <a:tailEnd len="sm" w="sm" type="none"/>
                    </a:lnB>
                    <a:solidFill>
                      <a:srgbClr val="B6D7A8"/>
                    </a:solidFill>
                  </a:tcPr>
                </a:tc>
                <a:tc>
                  <a:txBody>
                    <a:bodyPr/>
                    <a:lstStyle/>
                    <a:p>
                      <a:pPr indent="0" lvl="0" marL="0" rtl="0" algn="l">
                        <a:spcBef>
                          <a:spcPts val="0"/>
                        </a:spcBef>
                        <a:spcAft>
                          <a:spcPts val="0"/>
                        </a:spcAft>
                        <a:buNone/>
                      </a:pPr>
                      <a:r>
                        <a:t/>
                      </a:r>
                      <a:endParaRPr>
                        <a:solidFill>
                          <a:schemeClr val="dk1"/>
                        </a:solidFill>
                        <a:latin typeface="Quicksand"/>
                        <a:ea typeface="Quicksand"/>
                        <a:cs typeface="Quicksand"/>
                        <a:sym typeface="Quicksand"/>
                      </a:endParaRPr>
                    </a:p>
                  </a:txBody>
                  <a:tcPr marT="134375" marB="134375" marR="106900" marL="106900">
                    <a:lnL cap="flat" cmpd="sng" w="19050">
                      <a:solidFill>
                        <a:srgbClr val="39AF06"/>
                      </a:solidFill>
                      <a:prstDash val="solid"/>
                      <a:round/>
                      <a:headEnd len="sm" w="sm" type="none"/>
                      <a:tailEnd len="sm" w="sm" type="none"/>
                    </a:lnL>
                    <a:lnR cap="flat" cmpd="sng" w="19050">
                      <a:solidFill>
                        <a:srgbClr val="39AF06"/>
                      </a:solidFill>
                      <a:prstDash val="solid"/>
                      <a:round/>
                      <a:headEnd len="sm" w="sm" type="none"/>
                      <a:tailEnd len="sm" w="sm" type="none"/>
                    </a:lnR>
                    <a:lnT cap="flat" cmpd="sng" w="19050">
                      <a:solidFill>
                        <a:srgbClr val="39AF06"/>
                      </a:solidFill>
                      <a:prstDash val="solid"/>
                      <a:round/>
                      <a:headEnd len="sm" w="sm" type="none"/>
                      <a:tailEnd len="sm" w="sm" type="none"/>
                    </a:lnT>
                    <a:lnB cap="flat" cmpd="sng" w="19050">
                      <a:solidFill>
                        <a:srgbClr val="39AF06"/>
                      </a:solidFill>
                      <a:prstDash val="solid"/>
                      <a:round/>
                      <a:headEnd len="sm" w="sm" type="none"/>
                      <a:tailEnd len="sm" w="sm" type="none"/>
                    </a:lnB>
                    <a:solidFill>
                      <a:srgbClr val="B6D7A8"/>
                    </a:solidFill>
                  </a:tcPr>
                </a:tc>
              </a:tr>
              <a:tr h="1051775">
                <a:tc vMerge="1"/>
                <a:tc>
                  <a:txBody>
                    <a:bodyPr/>
                    <a:lstStyle/>
                    <a:p>
                      <a:pPr indent="0" lvl="0" marL="0" rtl="0" algn="l">
                        <a:spcBef>
                          <a:spcPts val="0"/>
                        </a:spcBef>
                        <a:spcAft>
                          <a:spcPts val="0"/>
                        </a:spcAft>
                        <a:buNone/>
                      </a:pPr>
                      <a:r>
                        <a:t/>
                      </a:r>
                      <a:endParaRPr>
                        <a:solidFill>
                          <a:schemeClr val="dk1"/>
                        </a:solidFill>
                        <a:latin typeface="Quicksand"/>
                        <a:ea typeface="Quicksand"/>
                        <a:cs typeface="Quicksand"/>
                        <a:sym typeface="Quicksand"/>
                      </a:endParaRPr>
                    </a:p>
                  </a:txBody>
                  <a:tcPr marT="134375" marB="134375" marR="106900" marL="106900">
                    <a:lnL cap="flat" cmpd="sng" w="19050">
                      <a:solidFill>
                        <a:srgbClr val="39AF06"/>
                      </a:solidFill>
                      <a:prstDash val="solid"/>
                      <a:round/>
                      <a:headEnd len="sm" w="sm" type="none"/>
                      <a:tailEnd len="sm" w="sm" type="none"/>
                    </a:lnL>
                    <a:lnR cap="flat" cmpd="sng" w="19050">
                      <a:solidFill>
                        <a:srgbClr val="39AF06"/>
                      </a:solidFill>
                      <a:prstDash val="solid"/>
                      <a:round/>
                      <a:headEnd len="sm" w="sm" type="none"/>
                      <a:tailEnd len="sm" w="sm" type="none"/>
                    </a:lnR>
                    <a:lnT cap="flat" cmpd="sng" w="19050">
                      <a:solidFill>
                        <a:srgbClr val="39AF06"/>
                      </a:solidFill>
                      <a:prstDash val="solid"/>
                      <a:round/>
                      <a:headEnd len="sm" w="sm" type="none"/>
                      <a:tailEnd len="sm" w="sm" type="none"/>
                    </a:lnT>
                    <a:lnB cap="flat" cmpd="sng" w="19050">
                      <a:solidFill>
                        <a:srgbClr val="39AF06"/>
                      </a:solidFill>
                      <a:prstDash val="solid"/>
                      <a:round/>
                      <a:headEnd len="sm" w="sm" type="none"/>
                      <a:tailEnd len="sm" w="sm" type="none"/>
                    </a:lnB>
                    <a:solidFill>
                      <a:srgbClr val="B6D7A8"/>
                    </a:solidFill>
                  </a:tcPr>
                </a:tc>
                <a:tc>
                  <a:txBody>
                    <a:bodyPr/>
                    <a:lstStyle/>
                    <a:p>
                      <a:pPr indent="0" lvl="0" marL="0" rtl="0" algn="l">
                        <a:spcBef>
                          <a:spcPts val="0"/>
                        </a:spcBef>
                        <a:spcAft>
                          <a:spcPts val="0"/>
                        </a:spcAft>
                        <a:buNone/>
                      </a:pPr>
                      <a:r>
                        <a:t/>
                      </a:r>
                      <a:endParaRPr>
                        <a:solidFill>
                          <a:schemeClr val="dk1"/>
                        </a:solidFill>
                        <a:latin typeface="Quicksand"/>
                        <a:ea typeface="Quicksand"/>
                        <a:cs typeface="Quicksand"/>
                        <a:sym typeface="Quicksand"/>
                      </a:endParaRPr>
                    </a:p>
                  </a:txBody>
                  <a:tcPr marT="134375" marB="134375" marR="106900" marL="106900">
                    <a:lnL cap="flat" cmpd="sng" w="19050">
                      <a:solidFill>
                        <a:srgbClr val="39AF06"/>
                      </a:solidFill>
                      <a:prstDash val="solid"/>
                      <a:round/>
                      <a:headEnd len="sm" w="sm" type="none"/>
                      <a:tailEnd len="sm" w="sm" type="none"/>
                    </a:lnL>
                    <a:lnR cap="flat" cmpd="sng" w="19050">
                      <a:solidFill>
                        <a:srgbClr val="39AF06"/>
                      </a:solidFill>
                      <a:prstDash val="solid"/>
                      <a:round/>
                      <a:headEnd len="sm" w="sm" type="none"/>
                      <a:tailEnd len="sm" w="sm" type="none"/>
                    </a:lnR>
                    <a:lnT cap="flat" cmpd="sng" w="19050">
                      <a:solidFill>
                        <a:srgbClr val="39AF06"/>
                      </a:solidFill>
                      <a:prstDash val="solid"/>
                      <a:round/>
                      <a:headEnd len="sm" w="sm" type="none"/>
                      <a:tailEnd len="sm" w="sm" type="none"/>
                    </a:lnT>
                    <a:lnB cap="flat" cmpd="sng" w="19050">
                      <a:solidFill>
                        <a:srgbClr val="39AF06"/>
                      </a:solidFill>
                      <a:prstDash val="solid"/>
                      <a:round/>
                      <a:headEnd len="sm" w="sm" type="none"/>
                      <a:tailEnd len="sm" w="sm" type="none"/>
                    </a:lnB>
                    <a:solidFill>
                      <a:srgbClr val="B6D7A8"/>
                    </a:solidFill>
                  </a:tcPr>
                </a:tc>
                <a:tc>
                  <a:txBody>
                    <a:bodyPr/>
                    <a:lstStyle/>
                    <a:p>
                      <a:pPr indent="0" lvl="0" marL="0" rtl="0" algn="l">
                        <a:spcBef>
                          <a:spcPts val="0"/>
                        </a:spcBef>
                        <a:spcAft>
                          <a:spcPts val="0"/>
                        </a:spcAft>
                        <a:buNone/>
                      </a:pPr>
                      <a:r>
                        <a:t/>
                      </a:r>
                      <a:endParaRPr>
                        <a:solidFill>
                          <a:schemeClr val="dk1"/>
                        </a:solidFill>
                        <a:latin typeface="Quicksand"/>
                        <a:ea typeface="Quicksand"/>
                        <a:cs typeface="Quicksand"/>
                        <a:sym typeface="Quicksand"/>
                      </a:endParaRPr>
                    </a:p>
                  </a:txBody>
                  <a:tcPr marT="134375" marB="134375" marR="106900" marL="106900">
                    <a:lnL cap="flat" cmpd="sng" w="19050">
                      <a:solidFill>
                        <a:srgbClr val="39AF06"/>
                      </a:solidFill>
                      <a:prstDash val="solid"/>
                      <a:round/>
                      <a:headEnd len="sm" w="sm" type="none"/>
                      <a:tailEnd len="sm" w="sm" type="none"/>
                    </a:lnL>
                    <a:lnR cap="flat" cmpd="sng" w="19050">
                      <a:solidFill>
                        <a:srgbClr val="39AF06"/>
                      </a:solidFill>
                      <a:prstDash val="solid"/>
                      <a:round/>
                      <a:headEnd len="sm" w="sm" type="none"/>
                      <a:tailEnd len="sm" w="sm" type="none"/>
                    </a:lnR>
                    <a:lnT cap="flat" cmpd="sng" w="19050">
                      <a:solidFill>
                        <a:srgbClr val="39AF06"/>
                      </a:solidFill>
                      <a:prstDash val="solid"/>
                      <a:round/>
                      <a:headEnd len="sm" w="sm" type="none"/>
                      <a:tailEnd len="sm" w="sm" type="none"/>
                    </a:lnT>
                    <a:lnB cap="flat" cmpd="sng" w="19050">
                      <a:solidFill>
                        <a:srgbClr val="39AF06"/>
                      </a:solidFill>
                      <a:prstDash val="solid"/>
                      <a:round/>
                      <a:headEnd len="sm" w="sm" type="none"/>
                      <a:tailEnd len="sm" w="sm" type="none"/>
                    </a:lnB>
                    <a:solidFill>
                      <a:srgbClr val="B6D7A8"/>
                    </a:solidFill>
                  </a:tcPr>
                </a:tc>
                <a:tc>
                  <a:txBody>
                    <a:bodyPr/>
                    <a:lstStyle/>
                    <a:p>
                      <a:pPr indent="0" lvl="0" marL="0" rtl="0" algn="l">
                        <a:spcBef>
                          <a:spcPts val="0"/>
                        </a:spcBef>
                        <a:spcAft>
                          <a:spcPts val="0"/>
                        </a:spcAft>
                        <a:buNone/>
                      </a:pPr>
                      <a:r>
                        <a:t/>
                      </a:r>
                      <a:endParaRPr>
                        <a:solidFill>
                          <a:schemeClr val="dk1"/>
                        </a:solidFill>
                        <a:latin typeface="Quicksand"/>
                        <a:ea typeface="Quicksand"/>
                        <a:cs typeface="Quicksand"/>
                        <a:sym typeface="Quicksand"/>
                      </a:endParaRPr>
                    </a:p>
                  </a:txBody>
                  <a:tcPr marT="134375" marB="134375" marR="106900" marL="106900">
                    <a:lnL cap="flat" cmpd="sng" w="19050">
                      <a:solidFill>
                        <a:srgbClr val="39AF06"/>
                      </a:solidFill>
                      <a:prstDash val="solid"/>
                      <a:round/>
                      <a:headEnd len="sm" w="sm" type="none"/>
                      <a:tailEnd len="sm" w="sm" type="none"/>
                    </a:lnL>
                    <a:lnR cap="flat" cmpd="sng" w="19050">
                      <a:solidFill>
                        <a:srgbClr val="39AF06"/>
                      </a:solidFill>
                      <a:prstDash val="solid"/>
                      <a:round/>
                      <a:headEnd len="sm" w="sm" type="none"/>
                      <a:tailEnd len="sm" w="sm" type="none"/>
                    </a:lnR>
                    <a:lnT cap="flat" cmpd="sng" w="19050">
                      <a:solidFill>
                        <a:srgbClr val="39AF06"/>
                      </a:solidFill>
                      <a:prstDash val="solid"/>
                      <a:round/>
                      <a:headEnd len="sm" w="sm" type="none"/>
                      <a:tailEnd len="sm" w="sm" type="none"/>
                    </a:lnT>
                    <a:lnB cap="flat" cmpd="sng" w="19050">
                      <a:solidFill>
                        <a:srgbClr val="39AF06"/>
                      </a:solidFill>
                      <a:prstDash val="solid"/>
                      <a:round/>
                      <a:headEnd len="sm" w="sm" type="none"/>
                      <a:tailEnd len="sm" w="sm" type="none"/>
                    </a:lnB>
                    <a:solidFill>
                      <a:srgbClr val="B6D7A8"/>
                    </a:solidFill>
                  </a:tcPr>
                </a:tc>
                <a:tc>
                  <a:txBody>
                    <a:bodyPr/>
                    <a:lstStyle/>
                    <a:p>
                      <a:pPr indent="0" lvl="0" marL="0" rtl="0" algn="l">
                        <a:spcBef>
                          <a:spcPts val="0"/>
                        </a:spcBef>
                        <a:spcAft>
                          <a:spcPts val="0"/>
                        </a:spcAft>
                        <a:buNone/>
                      </a:pPr>
                      <a:r>
                        <a:t/>
                      </a:r>
                      <a:endParaRPr>
                        <a:solidFill>
                          <a:schemeClr val="dk1"/>
                        </a:solidFill>
                        <a:latin typeface="Quicksand"/>
                        <a:ea typeface="Quicksand"/>
                        <a:cs typeface="Quicksand"/>
                        <a:sym typeface="Quicksand"/>
                      </a:endParaRPr>
                    </a:p>
                  </a:txBody>
                  <a:tcPr marT="134375" marB="134375" marR="106900" marL="106900">
                    <a:lnL cap="flat" cmpd="sng" w="19050">
                      <a:solidFill>
                        <a:srgbClr val="39AF06"/>
                      </a:solidFill>
                      <a:prstDash val="solid"/>
                      <a:round/>
                      <a:headEnd len="sm" w="sm" type="none"/>
                      <a:tailEnd len="sm" w="sm" type="none"/>
                    </a:lnL>
                    <a:lnR cap="flat" cmpd="sng" w="19050">
                      <a:solidFill>
                        <a:srgbClr val="39AF06"/>
                      </a:solidFill>
                      <a:prstDash val="solid"/>
                      <a:round/>
                      <a:headEnd len="sm" w="sm" type="none"/>
                      <a:tailEnd len="sm" w="sm" type="none"/>
                    </a:lnR>
                    <a:lnT cap="flat" cmpd="sng" w="19050">
                      <a:solidFill>
                        <a:srgbClr val="39AF06"/>
                      </a:solidFill>
                      <a:prstDash val="solid"/>
                      <a:round/>
                      <a:headEnd len="sm" w="sm" type="none"/>
                      <a:tailEnd len="sm" w="sm" type="none"/>
                    </a:lnT>
                    <a:lnB cap="flat" cmpd="sng" w="19050">
                      <a:solidFill>
                        <a:srgbClr val="39AF06"/>
                      </a:solidFill>
                      <a:prstDash val="solid"/>
                      <a:round/>
                      <a:headEnd len="sm" w="sm" type="none"/>
                      <a:tailEnd len="sm" w="sm" type="none"/>
                    </a:lnB>
                    <a:solidFill>
                      <a:srgbClr val="B6D7A8"/>
                    </a:solidFill>
                  </a:tcPr>
                </a:tc>
              </a:tr>
              <a:tr h="1051775">
                <a:tc vMerge="1"/>
                <a:tc>
                  <a:txBody>
                    <a:bodyPr/>
                    <a:lstStyle/>
                    <a:p>
                      <a:pPr indent="0" lvl="0" marL="0" rtl="0" algn="l">
                        <a:spcBef>
                          <a:spcPts val="0"/>
                        </a:spcBef>
                        <a:spcAft>
                          <a:spcPts val="0"/>
                        </a:spcAft>
                        <a:buNone/>
                      </a:pPr>
                      <a:r>
                        <a:t/>
                      </a:r>
                      <a:endParaRPr>
                        <a:solidFill>
                          <a:schemeClr val="dk1"/>
                        </a:solidFill>
                        <a:latin typeface="Quicksand"/>
                        <a:ea typeface="Quicksand"/>
                        <a:cs typeface="Quicksand"/>
                        <a:sym typeface="Quicksand"/>
                      </a:endParaRPr>
                    </a:p>
                  </a:txBody>
                  <a:tcPr marT="134375" marB="134375" marR="106900" marL="106900">
                    <a:lnL cap="flat" cmpd="sng" w="19050">
                      <a:solidFill>
                        <a:srgbClr val="39AF06"/>
                      </a:solidFill>
                      <a:prstDash val="solid"/>
                      <a:round/>
                      <a:headEnd len="sm" w="sm" type="none"/>
                      <a:tailEnd len="sm" w="sm" type="none"/>
                    </a:lnL>
                    <a:lnR cap="flat" cmpd="sng" w="19050">
                      <a:solidFill>
                        <a:srgbClr val="39AF06"/>
                      </a:solidFill>
                      <a:prstDash val="solid"/>
                      <a:round/>
                      <a:headEnd len="sm" w="sm" type="none"/>
                      <a:tailEnd len="sm" w="sm" type="none"/>
                    </a:lnR>
                    <a:lnT cap="flat" cmpd="sng" w="19050">
                      <a:solidFill>
                        <a:srgbClr val="39AF06"/>
                      </a:solidFill>
                      <a:prstDash val="solid"/>
                      <a:round/>
                      <a:headEnd len="sm" w="sm" type="none"/>
                      <a:tailEnd len="sm" w="sm" type="none"/>
                    </a:lnT>
                    <a:lnB cap="flat" cmpd="sng" w="19050">
                      <a:solidFill>
                        <a:srgbClr val="39AF06"/>
                      </a:solidFill>
                      <a:prstDash val="solid"/>
                      <a:round/>
                      <a:headEnd len="sm" w="sm" type="none"/>
                      <a:tailEnd len="sm" w="sm" type="none"/>
                    </a:lnB>
                    <a:solidFill>
                      <a:srgbClr val="B6D7A8"/>
                    </a:solidFill>
                  </a:tcPr>
                </a:tc>
                <a:tc>
                  <a:txBody>
                    <a:bodyPr/>
                    <a:lstStyle/>
                    <a:p>
                      <a:pPr indent="0" lvl="0" marL="0" rtl="0" algn="l">
                        <a:spcBef>
                          <a:spcPts val="0"/>
                        </a:spcBef>
                        <a:spcAft>
                          <a:spcPts val="0"/>
                        </a:spcAft>
                        <a:buNone/>
                      </a:pPr>
                      <a:r>
                        <a:t/>
                      </a:r>
                      <a:endParaRPr>
                        <a:solidFill>
                          <a:schemeClr val="dk1"/>
                        </a:solidFill>
                        <a:latin typeface="Quicksand"/>
                        <a:ea typeface="Quicksand"/>
                        <a:cs typeface="Quicksand"/>
                        <a:sym typeface="Quicksand"/>
                      </a:endParaRPr>
                    </a:p>
                  </a:txBody>
                  <a:tcPr marT="134375" marB="134375" marR="106900" marL="106900">
                    <a:lnL cap="flat" cmpd="sng" w="19050">
                      <a:solidFill>
                        <a:srgbClr val="39AF06"/>
                      </a:solidFill>
                      <a:prstDash val="solid"/>
                      <a:round/>
                      <a:headEnd len="sm" w="sm" type="none"/>
                      <a:tailEnd len="sm" w="sm" type="none"/>
                    </a:lnL>
                    <a:lnR cap="flat" cmpd="sng" w="19050">
                      <a:solidFill>
                        <a:srgbClr val="39AF06"/>
                      </a:solidFill>
                      <a:prstDash val="solid"/>
                      <a:round/>
                      <a:headEnd len="sm" w="sm" type="none"/>
                      <a:tailEnd len="sm" w="sm" type="none"/>
                    </a:lnR>
                    <a:lnT cap="flat" cmpd="sng" w="19050">
                      <a:solidFill>
                        <a:srgbClr val="39AF06"/>
                      </a:solidFill>
                      <a:prstDash val="solid"/>
                      <a:round/>
                      <a:headEnd len="sm" w="sm" type="none"/>
                      <a:tailEnd len="sm" w="sm" type="none"/>
                    </a:lnT>
                    <a:lnB cap="flat" cmpd="sng" w="19050">
                      <a:solidFill>
                        <a:srgbClr val="39AF06"/>
                      </a:solidFill>
                      <a:prstDash val="solid"/>
                      <a:round/>
                      <a:headEnd len="sm" w="sm" type="none"/>
                      <a:tailEnd len="sm" w="sm" type="none"/>
                    </a:lnB>
                    <a:solidFill>
                      <a:srgbClr val="B6D7A8"/>
                    </a:solidFill>
                  </a:tcPr>
                </a:tc>
                <a:tc>
                  <a:txBody>
                    <a:bodyPr/>
                    <a:lstStyle/>
                    <a:p>
                      <a:pPr indent="0" lvl="0" marL="0" rtl="0" algn="l">
                        <a:spcBef>
                          <a:spcPts val="0"/>
                        </a:spcBef>
                        <a:spcAft>
                          <a:spcPts val="0"/>
                        </a:spcAft>
                        <a:buNone/>
                      </a:pPr>
                      <a:r>
                        <a:t/>
                      </a:r>
                      <a:endParaRPr>
                        <a:solidFill>
                          <a:schemeClr val="dk1"/>
                        </a:solidFill>
                        <a:latin typeface="Quicksand"/>
                        <a:ea typeface="Quicksand"/>
                        <a:cs typeface="Quicksand"/>
                        <a:sym typeface="Quicksand"/>
                      </a:endParaRPr>
                    </a:p>
                  </a:txBody>
                  <a:tcPr marT="134375" marB="134375" marR="106900" marL="106900">
                    <a:lnL cap="flat" cmpd="sng" w="19050">
                      <a:solidFill>
                        <a:srgbClr val="39AF06"/>
                      </a:solidFill>
                      <a:prstDash val="solid"/>
                      <a:round/>
                      <a:headEnd len="sm" w="sm" type="none"/>
                      <a:tailEnd len="sm" w="sm" type="none"/>
                    </a:lnL>
                    <a:lnR cap="flat" cmpd="sng" w="19050">
                      <a:solidFill>
                        <a:srgbClr val="39AF06"/>
                      </a:solidFill>
                      <a:prstDash val="solid"/>
                      <a:round/>
                      <a:headEnd len="sm" w="sm" type="none"/>
                      <a:tailEnd len="sm" w="sm" type="none"/>
                    </a:lnR>
                    <a:lnT cap="flat" cmpd="sng" w="19050">
                      <a:solidFill>
                        <a:srgbClr val="39AF06"/>
                      </a:solidFill>
                      <a:prstDash val="solid"/>
                      <a:round/>
                      <a:headEnd len="sm" w="sm" type="none"/>
                      <a:tailEnd len="sm" w="sm" type="none"/>
                    </a:lnT>
                    <a:lnB cap="flat" cmpd="sng" w="19050">
                      <a:solidFill>
                        <a:srgbClr val="39AF06"/>
                      </a:solidFill>
                      <a:prstDash val="solid"/>
                      <a:round/>
                      <a:headEnd len="sm" w="sm" type="none"/>
                      <a:tailEnd len="sm" w="sm" type="none"/>
                    </a:lnB>
                    <a:solidFill>
                      <a:srgbClr val="B6D7A8"/>
                    </a:solidFill>
                  </a:tcPr>
                </a:tc>
                <a:tc>
                  <a:txBody>
                    <a:bodyPr/>
                    <a:lstStyle/>
                    <a:p>
                      <a:pPr indent="0" lvl="0" marL="0" rtl="0" algn="l">
                        <a:spcBef>
                          <a:spcPts val="0"/>
                        </a:spcBef>
                        <a:spcAft>
                          <a:spcPts val="0"/>
                        </a:spcAft>
                        <a:buNone/>
                      </a:pPr>
                      <a:r>
                        <a:t/>
                      </a:r>
                      <a:endParaRPr>
                        <a:solidFill>
                          <a:schemeClr val="dk1"/>
                        </a:solidFill>
                        <a:latin typeface="Quicksand"/>
                        <a:ea typeface="Quicksand"/>
                        <a:cs typeface="Quicksand"/>
                        <a:sym typeface="Quicksand"/>
                      </a:endParaRPr>
                    </a:p>
                  </a:txBody>
                  <a:tcPr marT="134375" marB="134375" marR="106900" marL="106900">
                    <a:lnL cap="flat" cmpd="sng" w="19050">
                      <a:solidFill>
                        <a:srgbClr val="39AF06"/>
                      </a:solidFill>
                      <a:prstDash val="solid"/>
                      <a:round/>
                      <a:headEnd len="sm" w="sm" type="none"/>
                      <a:tailEnd len="sm" w="sm" type="none"/>
                    </a:lnL>
                    <a:lnR cap="flat" cmpd="sng" w="19050">
                      <a:solidFill>
                        <a:srgbClr val="39AF06"/>
                      </a:solidFill>
                      <a:prstDash val="solid"/>
                      <a:round/>
                      <a:headEnd len="sm" w="sm" type="none"/>
                      <a:tailEnd len="sm" w="sm" type="none"/>
                    </a:lnR>
                    <a:lnT cap="flat" cmpd="sng" w="19050">
                      <a:solidFill>
                        <a:srgbClr val="39AF06"/>
                      </a:solidFill>
                      <a:prstDash val="solid"/>
                      <a:round/>
                      <a:headEnd len="sm" w="sm" type="none"/>
                      <a:tailEnd len="sm" w="sm" type="none"/>
                    </a:lnT>
                    <a:lnB cap="flat" cmpd="sng" w="19050">
                      <a:solidFill>
                        <a:srgbClr val="39AF06"/>
                      </a:solidFill>
                      <a:prstDash val="solid"/>
                      <a:round/>
                      <a:headEnd len="sm" w="sm" type="none"/>
                      <a:tailEnd len="sm" w="sm" type="none"/>
                    </a:lnB>
                    <a:solidFill>
                      <a:srgbClr val="B6D7A8"/>
                    </a:solidFill>
                  </a:tcPr>
                </a:tc>
                <a:tc>
                  <a:txBody>
                    <a:bodyPr/>
                    <a:lstStyle/>
                    <a:p>
                      <a:pPr indent="0" lvl="0" marL="0" rtl="0" algn="l">
                        <a:spcBef>
                          <a:spcPts val="0"/>
                        </a:spcBef>
                        <a:spcAft>
                          <a:spcPts val="0"/>
                        </a:spcAft>
                        <a:buNone/>
                      </a:pPr>
                      <a:r>
                        <a:t/>
                      </a:r>
                      <a:endParaRPr>
                        <a:solidFill>
                          <a:schemeClr val="dk1"/>
                        </a:solidFill>
                        <a:latin typeface="Quicksand"/>
                        <a:ea typeface="Quicksand"/>
                        <a:cs typeface="Quicksand"/>
                        <a:sym typeface="Quicksand"/>
                      </a:endParaRPr>
                    </a:p>
                  </a:txBody>
                  <a:tcPr marT="134375" marB="134375" marR="106900" marL="106900">
                    <a:lnL cap="flat" cmpd="sng" w="19050">
                      <a:solidFill>
                        <a:srgbClr val="39AF06"/>
                      </a:solidFill>
                      <a:prstDash val="solid"/>
                      <a:round/>
                      <a:headEnd len="sm" w="sm" type="none"/>
                      <a:tailEnd len="sm" w="sm" type="none"/>
                    </a:lnL>
                    <a:lnR cap="flat" cmpd="sng" w="19050">
                      <a:solidFill>
                        <a:srgbClr val="39AF06"/>
                      </a:solidFill>
                      <a:prstDash val="solid"/>
                      <a:round/>
                      <a:headEnd len="sm" w="sm" type="none"/>
                      <a:tailEnd len="sm" w="sm" type="none"/>
                    </a:lnR>
                    <a:lnT cap="flat" cmpd="sng" w="19050">
                      <a:solidFill>
                        <a:srgbClr val="39AF06"/>
                      </a:solidFill>
                      <a:prstDash val="solid"/>
                      <a:round/>
                      <a:headEnd len="sm" w="sm" type="none"/>
                      <a:tailEnd len="sm" w="sm" type="none"/>
                    </a:lnT>
                    <a:lnB cap="flat" cmpd="sng" w="19050">
                      <a:solidFill>
                        <a:srgbClr val="39AF06"/>
                      </a:solidFill>
                      <a:prstDash val="solid"/>
                      <a:round/>
                      <a:headEnd len="sm" w="sm" type="none"/>
                      <a:tailEnd len="sm" w="sm" type="none"/>
                    </a:lnB>
                    <a:solidFill>
                      <a:srgbClr val="B6D7A8"/>
                    </a:solidFill>
                  </a:tcPr>
                </a:tc>
              </a:tr>
            </a:tbl>
          </a:graphicData>
        </a:graphic>
      </p:graphicFrame>
      <p:sp>
        <p:nvSpPr>
          <p:cNvPr id="157" name="Google Shape;157;p30"/>
          <p:cNvSpPr txBox="1"/>
          <p:nvPr/>
        </p:nvSpPr>
        <p:spPr>
          <a:xfrm>
            <a:off x="1548150" y="101275"/>
            <a:ext cx="9027900" cy="400200"/>
          </a:xfrm>
          <a:prstGeom prst="rect">
            <a:avLst/>
          </a:prstGeom>
          <a:noFill/>
          <a:ln>
            <a:noFill/>
          </a:ln>
          <a:effectLst>
            <a:outerShdw blurRad="57150" rotWithShape="0" algn="bl" dir="5400000" dist="19050">
              <a:srgbClr val="000000">
                <a:alpha val="50000"/>
              </a:srgbClr>
            </a:outerShdw>
          </a:effectLst>
        </p:spPr>
        <p:txBody>
          <a:bodyPr anchorCtr="0" anchor="t" bIns="91425" lIns="91425" spcFirstLastPara="1" rIns="91425" wrap="square" tIns="91425">
            <a:spAutoFit/>
          </a:bodyPr>
          <a:lstStyle/>
          <a:p>
            <a:pPr indent="0" lvl="0" marL="0" rtl="0" algn="ctr">
              <a:lnSpc>
                <a:spcPct val="115000"/>
              </a:lnSpc>
              <a:spcBef>
                <a:spcPts val="1200"/>
              </a:spcBef>
              <a:spcAft>
                <a:spcPts val="1200"/>
              </a:spcAft>
              <a:buNone/>
            </a:pPr>
            <a:r>
              <a:rPr lang="en-GB">
                <a:solidFill>
                  <a:schemeClr val="lt1"/>
                </a:solidFill>
                <a:latin typeface="Quicksand"/>
                <a:ea typeface="Quicksand"/>
                <a:cs typeface="Quicksand"/>
                <a:sym typeface="Quicksand"/>
              </a:rPr>
              <a:t>Strategic Goal Two - Whainga rautaki rua</a:t>
            </a:r>
            <a:endParaRPr>
              <a:solidFill>
                <a:schemeClr val="lt1"/>
              </a:solidFill>
              <a:latin typeface="Quicksand"/>
              <a:ea typeface="Quicksand"/>
              <a:cs typeface="Quicksand"/>
              <a:sym typeface="Quicksand"/>
            </a:endParaRPr>
          </a:p>
        </p:txBody>
      </p:sp>
      <p:sp>
        <p:nvSpPr>
          <p:cNvPr id="158" name="Google Shape;158;p30"/>
          <p:cNvSpPr txBox="1"/>
          <p:nvPr/>
        </p:nvSpPr>
        <p:spPr>
          <a:xfrm>
            <a:off x="1548150" y="317250"/>
            <a:ext cx="9027900" cy="923400"/>
          </a:xfrm>
          <a:prstGeom prst="rect">
            <a:avLst/>
          </a:prstGeom>
          <a:noFill/>
          <a:ln>
            <a:noFill/>
          </a:ln>
          <a:effectLst>
            <a:outerShdw rotWithShape="0" algn="bl" dir="480000" dist="38100">
              <a:srgbClr val="318A2F">
                <a:alpha val="87000"/>
              </a:srgbClr>
            </a:outerShdw>
          </a:effectLst>
        </p:spPr>
        <p:txBody>
          <a:bodyPr anchorCtr="0" anchor="t" bIns="91425" lIns="91425" spcFirstLastPara="1" rIns="91425" wrap="square" tIns="91425">
            <a:spAutoFit/>
          </a:bodyPr>
          <a:lstStyle/>
          <a:p>
            <a:pPr indent="0" lvl="0" marL="0" rtl="0" algn="ctr">
              <a:lnSpc>
                <a:spcPct val="115000"/>
              </a:lnSpc>
              <a:spcBef>
                <a:spcPts val="1200"/>
              </a:spcBef>
              <a:spcAft>
                <a:spcPts val="1200"/>
              </a:spcAft>
              <a:buNone/>
            </a:pPr>
            <a:r>
              <a:rPr b="1" lang="en-GB" sz="4800">
                <a:solidFill>
                  <a:srgbClr val="FFFFFF"/>
                </a:solidFill>
                <a:latin typeface="Roboto"/>
                <a:ea typeface="Roboto"/>
                <a:cs typeface="Roboto"/>
                <a:sym typeface="Roboto"/>
              </a:rPr>
              <a:t>SCHOOL CULTURE - AHUREA</a:t>
            </a:r>
            <a:endParaRPr sz="5500">
              <a:solidFill>
                <a:schemeClr val="lt1"/>
              </a:solidFill>
            </a:endParaRPr>
          </a:p>
        </p:txBody>
      </p:sp>
      <p:sp>
        <p:nvSpPr>
          <p:cNvPr id="159" name="Google Shape;159;p30"/>
          <p:cNvSpPr txBox="1"/>
          <p:nvPr/>
        </p:nvSpPr>
        <p:spPr>
          <a:xfrm>
            <a:off x="1548150" y="1041450"/>
            <a:ext cx="8868900" cy="1077300"/>
          </a:xfrm>
          <a:prstGeom prst="rect">
            <a:avLst/>
          </a:prstGeom>
          <a:noFill/>
          <a:ln>
            <a:noFill/>
          </a:ln>
          <a:effectLst>
            <a:outerShdw blurRad="57150" rotWithShape="0" algn="bl" dir="5400000" dist="19050">
              <a:srgbClr val="000000">
                <a:alpha val="50000"/>
              </a:srgbClr>
            </a:outerShdw>
          </a:effectLst>
        </p:spPr>
        <p:txBody>
          <a:bodyPr anchorCtr="0" anchor="t" bIns="91425" lIns="91425" spcFirstLastPara="1" rIns="91425" wrap="square" tIns="91425">
            <a:spAutoFit/>
          </a:bodyPr>
          <a:lstStyle/>
          <a:p>
            <a:pPr indent="0" lvl="0" marL="0" rtl="0" algn="ctr">
              <a:spcBef>
                <a:spcPts val="1200"/>
              </a:spcBef>
              <a:spcAft>
                <a:spcPts val="0"/>
              </a:spcAft>
              <a:buClr>
                <a:schemeClr val="dk1"/>
              </a:buClr>
              <a:buSzPts val="1100"/>
              <a:buFont typeface="Arial"/>
              <a:buNone/>
            </a:pPr>
            <a:r>
              <a:rPr lang="en-GB" sz="1700">
                <a:solidFill>
                  <a:srgbClr val="FFFFFF"/>
                </a:solidFill>
                <a:latin typeface="Quicksand"/>
                <a:ea typeface="Quicksand"/>
                <a:cs typeface="Quicksand"/>
                <a:sym typeface="Quicksand"/>
              </a:rPr>
              <a:t>FOCUS ON APPROACHES THAT PROMOTE AN INCLUSIVE, POSITIVE, CULTURALLY RESPONSIVE ENVIRONMENT THAT IS CONDUCIVE TO LEARNING AND ENGAGEMENT.</a:t>
            </a:r>
            <a:endParaRPr sz="2200">
              <a:solidFill>
                <a:schemeClr val="lt1"/>
              </a:solidFill>
              <a:latin typeface="Quicksand"/>
              <a:ea typeface="Quicksand"/>
              <a:cs typeface="Quicksand"/>
              <a:sym typeface="Quicksand"/>
            </a:endParaRPr>
          </a:p>
          <a:p>
            <a:pPr indent="0" lvl="0" marL="0" rtl="0" algn="ctr">
              <a:lnSpc>
                <a:spcPct val="115000"/>
              </a:lnSpc>
              <a:spcBef>
                <a:spcPts val="1200"/>
              </a:spcBef>
              <a:spcAft>
                <a:spcPts val="1200"/>
              </a:spcAft>
              <a:buClr>
                <a:schemeClr val="dk1"/>
              </a:buClr>
              <a:buSzPts val="1100"/>
              <a:buFont typeface="Arial"/>
              <a:buNone/>
            </a:pPr>
            <a:r>
              <a:t/>
            </a:r>
            <a:endParaRPr>
              <a:solidFill>
                <a:schemeClr val="lt1"/>
              </a:solidFill>
            </a:endParaRPr>
          </a:p>
        </p:txBody>
      </p:sp>
      <p:sp>
        <p:nvSpPr>
          <p:cNvPr id="160" name="Google Shape;160;p30"/>
          <p:cNvSpPr txBox="1"/>
          <p:nvPr/>
        </p:nvSpPr>
        <p:spPr>
          <a:xfrm>
            <a:off x="284250" y="2669750"/>
            <a:ext cx="2537400" cy="492600"/>
          </a:xfrm>
          <a:prstGeom prst="rect">
            <a:avLst/>
          </a:prstGeom>
          <a:noFill/>
          <a:ln cap="flat" cmpd="sng" w="19050">
            <a:solidFill>
              <a:srgbClr val="39AF06"/>
            </a:solidFill>
            <a:prstDash val="solid"/>
            <a:round/>
            <a:headEnd len="sm" w="sm" type="none"/>
            <a:tailEnd len="sm" w="sm" type="none"/>
          </a:ln>
          <a:effectLst>
            <a:outerShdw blurRad="57150" rotWithShape="0" algn="bl" dir="5400000" dist="19050">
              <a:srgbClr val="000000">
                <a:alpha val="50000"/>
              </a:srgbClr>
            </a:outerShdw>
          </a:effectLst>
        </p:spPr>
        <p:txBody>
          <a:bodyPr anchorCtr="0" anchor="t" bIns="91425" lIns="91425" spcFirstLastPara="1" rIns="91425" wrap="square" tIns="91425">
            <a:spAutoFit/>
          </a:bodyPr>
          <a:lstStyle/>
          <a:p>
            <a:pPr indent="0" lvl="0" marL="0" rtl="0" algn="ctr">
              <a:lnSpc>
                <a:spcPct val="115000"/>
              </a:lnSpc>
              <a:spcBef>
                <a:spcPts val="1200"/>
              </a:spcBef>
              <a:spcAft>
                <a:spcPts val="1200"/>
              </a:spcAft>
              <a:buClr>
                <a:schemeClr val="dk1"/>
              </a:buClr>
              <a:buSzPts val="1100"/>
              <a:buFont typeface="Arial"/>
              <a:buNone/>
            </a:pPr>
            <a:r>
              <a:t/>
            </a:r>
            <a:endParaRPr sz="2000">
              <a:solidFill>
                <a:schemeClr val="dk1"/>
              </a:solidFill>
              <a:latin typeface="Quicksand"/>
              <a:ea typeface="Quicksand"/>
              <a:cs typeface="Quicksand"/>
              <a:sym typeface="Quicksand"/>
            </a:endParaRPr>
          </a:p>
        </p:txBody>
      </p:sp>
      <p:graphicFrame>
        <p:nvGraphicFramePr>
          <p:cNvPr id="161" name="Google Shape;161;p30"/>
          <p:cNvGraphicFramePr/>
          <p:nvPr/>
        </p:nvGraphicFramePr>
        <p:xfrm>
          <a:off x="176855" y="1689635"/>
          <a:ext cx="3000000" cy="3000000"/>
        </p:xfrm>
        <a:graphic>
          <a:graphicData uri="http://schemas.openxmlformats.org/drawingml/2006/table">
            <a:tbl>
              <a:tblPr>
                <a:noFill/>
                <a:tableStyleId>{DA59EB4D-3596-446A-8511-46246CF5608A}</a:tableStyleId>
              </a:tblPr>
              <a:tblGrid>
                <a:gridCol w="2537350"/>
                <a:gridCol w="2940725"/>
                <a:gridCol w="987800"/>
                <a:gridCol w="629525"/>
                <a:gridCol w="696900"/>
                <a:gridCol w="2606900"/>
              </a:tblGrid>
              <a:tr h="683050">
                <a:tc>
                  <a:txBody>
                    <a:bodyPr/>
                    <a:lstStyle/>
                    <a:p>
                      <a:pPr indent="0" lvl="0" marL="0" rtl="0" algn="ctr">
                        <a:spcBef>
                          <a:spcPts val="0"/>
                        </a:spcBef>
                        <a:spcAft>
                          <a:spcPts val="0"/>
                        </a:spcAft>
                        <a:buNone/>
                      </a:pPr>
                      <a:r>
                        <a:rPr b="1" lang="en-GB" sz="1300">
                          <a:solidFill>
                            <a:schemeClr val="dk1"/>
                          </a:solidFill>
                          <a:latin typeface="Quicksand"/>
                          <a:ea typeface="Quicksand"/>
                          <a:cs typeface="Quicksand"/>
                          <a:sym typeface="Quicksand"/>
                        </a:rPr>
                        <a:t>Strategic Initiative 2.1:</a:t>
                      </a:r>
                      <a:endParaRPr b="1" sz="2000">
                        <a:solidFill>
                          <a:schemeClr val="dk1"/>
                        </a:solidFill>
                        <a:latin typeface="Quicksand"/>
                        <a:ea typeface="Quicksand"/>
                        <a:cs typeface="Quicksand"/>
                        <a:sym typeface="Quicksand"/>
                      </a:endParaRPr>
                    </a:p>
                  </a:txBody>
                  <a:tcPr marT="134375" marB="134375" marR="106900" marL="106900" anchor="ctr">
                    <a:lnL cap="flat" cmpd="sng" w="28575">
                      <a:solidFill>
                        <a:srgbClr val="39AF06"/>
                      </a:solidFill>
                      <a:prstDash val="solid"/>
                      <a:round/>
                      <a:headEnd len="sm" w="sm" type="none"/>
                      <a:tailEnd len="sm" w="sm" type="none"/>
                    </a:lnL>
                    <a:lnR cap="flat" cmpd="sng" w="28575">
                      <a:solidFill>
                        <a:srgbClr val="39AF06"/>
                      </a:solidFill>
                      <a:prstDash val="solid"/>
                      <a:round/>
                      <a:headEnd len="sm" w="sm" type="none"/>
                      <a:tailEnd len="sm" w="sm" type="none"/>
                    </a:lnR>
                    <a:lnT cap="flat" cmpd="sng" w="28575">
                      <a:solidFill>
                        <a:srgbClr val="39AF06"/>
                      </a:solidFill>
                      <a:prstDash val="solid"/>
                      <a:round/>
                      <a:headEnd len="sm" w="sm" type="none"/>
                      <a:tailEnd len="sm" w="sm" type="none"/>
                    </a:lnT>
                    <a:lnB cap="flat" cmpd="sng" w="28575">
                      <a:solidFill>
                        <a:srgbClr val="39AF06"/>
                      </a:solidFill>
                      <a:prstDash val="solid"/>
                      <a:round/>
                      <a:headEnd len="sm" w="sm" type="none"/>
                      <a:tailEnd len="sm" w="sm" type="none"/>
                    </a:lnB>
                    <a:solidFill>
                      <a:srgbClr val="93C47D"/>
                    </a:solidFill>
                  </a:tcPr>
                </a:tc>
                <a:tc>
                  <a:txBody>
                    <a:bodyPr/>
                    <a:lstStyle/>
                    <a:p>
                      <a:pPr indent="0" lvl="0" marL="0" rtl="0" algn="ctr">
                        <a:spcBef>
                          <a:spcPts val="0"/>
                        </a:spcBef>
                        <a:spcAft>
                          <a:spcPts val="0"/>
                        </a:spcAft>
                        <a:buClr>
                          <a:schemeClr val="dk1"/>
                        </a:buClr>
                        <a:buSzPts val="1100"/>
                        <a:buFont typeface="Arial"/>
                        <a:buNone/>
                      </a:pPr>
                      <a:r>
                        <a:rPr b="1" lang="en-GB" sz="1300">
                          <a:solidFill>
                            <a:schemeClr val="dk1"/>
                          </a:solidFill>
                          <a:latin typeface="Quicksand"/>
                          <a:ea typeface="Quicksand"/>
                          <a:cs typeface="Quicksand"/>
                          <a:sym typeface="Quicksand"/>
                        </a:rPr>
                        <a:t>Goals</a:t>
                      </a:r>
                      <a:endParaRPr b="1" sz="2100">
                        <a:solidFill>
                          <a:schemeClr val="dk1"/>
                        </a:solidFill>
                        <a:latin typeface="Quicksand"/>
                        <a:ea typeface="Quicksand"/>
                        <a:cs typeface="Quicksand"/>
                        <a:sym typeface="Quicksand"/>
                      </a:endParaRPr>
                    </a:p>
                  </a:txBody>
                  <a:tcPr marT="134375" marB="134375" marR="106900" marL="106900" anchor="ctr">
                    <a:lnL cap="flat" cmpd="sng" w="28575">
                      <a:solidFill>
                        <a:srgbClr val="39AF06"/>
                      </a:solidFill>
                      <a:prstDash val="solid"/>
                      <a:round/>
                      <a:headEnd len="sm" w="sm" type="none"/>
                      <a:tailEnd len="sm" w="sm" type="none"/>
                    </a:lnL>
                    <a:lnR cap="flat" cmpd="sng" w="28575">
                      <a:solidFill>
                        <a:srgbClr val="39AF06"/>
                      </a:solidFill>
                      <a:prstDash val="solid"/>
                      <a:round/>
                      <a:headEnd len="sm" w="sm" type="none"/>
                      <a:tailEnd len="sm" w="sm" type="none"/>
                    </a:lnR>
                    <a:lnT cap="flat" cmpd="sng" w="28575">
                      <a:solidFill>
                        <a:srgbClr val="39AF06"/>
                      </a:solidFill>
                      <a:prstDash val="solid"/>
                      <a:round/>
                      <a:headEnd len="sm" w="sm" type="none"/>
                      <a:tailEnd len="sm" w="sm" type="none"/>
                    </a:lnT>
                    <a:lnB cap="flat" cmpd="sng" w="28575">
                      <a:solidFill>
                        <a:srgbClr val="39AF06"/>
                      </a:solidFill>
                      <a:prstDash val="solid"/>
                      <a:round/>
                      <a:headEnd len="sm" w="sm" type="none"/>
                      <a:tailEnd len="sm" w="sm" type="none"/>
                    </a:lnB>
                    <a:solidFill>
                      <a:srgbClr val="93C47D"/>
                    </a:solidFill>
                  </a:tcPr>
                </a:tc>
                <a:tc>
                  <a:txBody>
                    <a:bodyPr/>
                    <a:lstStyle/>
                    <a:p>
                      <a:pPr indent="0" lvl="0" marL="0" rtl="0" algn="ctr">
                        <a:spcBef>
                          <a:spcPts val="0"/>
                        </a:spcBef>
                        <a:spcAft>
                          <a:spcPts val="0"/>
                        </a:spcAft>
                        <a:buClr>
                          <a:schemeClr val="dk1"/>
                        </a:buClr>
                        <a:buSzPts val="1100"/>
                        <a:buFont typeface="Arial"/>
                        <a:buNone/>
                      </a:pPr>
                      <a:r>
                        <a:rPr b="1" lang="en-GB" sz="1500">
                          <a:solidFill>
                            <a:schemeClr val="dk1"/>
                          </a:solidFill>
                          <a:latin typeface="Quicksand"/>
                          <a:ea typeface="Quicksand"/>
                          <a:cs typeface="Quicksand"/>
                          <a:sym typeface="Quicksand"/>
                        </a:rPr>
                        <a:t>Who</a:t>
                      </a:r>
                      <a:endParaRPr b="1" sz="1500">
                        <a:solidFill>
                          <a:schemeClr val="dk1"/>
                        </a:solidFill>
                        <a:latin typeface="Quicksand"/>
                        <a:ea typeface="Quicksand"/>
                        <a:cs typeface="Quicksand"/>
                        <a:sym typeface="Quicksand"/>
                      </a:endParaRPr>
                    </a:p>
                  </a:txBody>
                  <a:tcPr marT="134375" marB="134375" marR="106900" marL="106900" anchor="ctr">
                    <a:lnL cap="flat" cmpd="sng" w="28575">
                      <a:solidFill>
                        <a:srgbClr val="39AF06"/>
                      </a:solidFill>
                      <a:prstDash val="solid"/>
                      <a:round/>
                      <a:headEnd len="sm" w="sm" type="none"/>
                      <a:tailEnd len="sm" w="sm" type="none"/>
                    </a:lnL>
                    <a:lnR cap="flat" cmpd="sng" w="28575">
                      <a:solidFill>
                        <a:srgbClr val="39AF06"/>
                      </a:solidFill>
                      <a:prstDash val="solid"/>
                      <a:round/>
                      <a:headEnd len="sm" w="sm" type="none"/>
                      <a:tailEnd len="sm" w="sm" type="none"/>
                    </a:lnR>
                    <a:lnT cap="flat" cmpd="sng" w="28575">
                      <a:solidFill>
                        <a:srgbClr val="39AF06"/>
                      </a:solidFill>
                      <a:prstDash val="solid"/>
                      <a:round/>
                      <a:headEnd len="sm" w="sm" type="none"/>
                      <a:tailEnd len="sm" w="sm" type="none"/>
                    </a:lnT>
                    <a:lnB cap="flat" cmpd="sng" w="28575">
                      <a:solidFill>
                        <a:srgbClr val="39AF06"/>
                      </a:solidFill>
                      <a:prstDash val="solid"/>
                      <a:round/>
                      <a:headEnd len="sm" w="sm" type="none"/>
                      <a:tailEnd len="sm" w="sm" type="none"/>
                    </a:lnB>
                    <a:solidFill>
                      <a:srgbClr val="93C47D"/>
                    </a:solidFill>
                  </a:tcPr>
                </a:tc>
                <a:tc>
                  <a:txBody>
                    <a:bodyPr/>
                    <a:lstStyle/>
                    <a:p>
                      <a:pPr indent="0" lvl="0" marL="0" rtl="0" algn="ctr">
                        <a:spcBef>
                          <a:spcPts val="0"/>
                        </a:spcBef>
                        <a:spcAft>
                          <a:spcPts val="0"/>
                        </a:spcAft>
                        <a:buNone/>
                      </a:pPr>
                      <a:r>
                        <a:rPr b="1" lang="en-GB">
                          <a:solidFill>
                            <a:schemeClr val="dk1"/>
                          </a:solidFill>
                          <a:latin typeface="Quicksand"/>
                          <a:ea typeface="Quicksand"/>
                          <a:cs typeface="Quicksand"/>
                          <a:sym typeface="Quicksand"/>
                        </a:rPr>
                        <a:t>Cost</a:t>
                      </a:r>
                      <a:endParaRPr b="1">
                        <a:solidFill>
                          <a:schemeClr val="dk1"/>
                        </a:solidFill>
                        <a:latin typeface="Quicksand"/>
                        <a:ea typeface="Quicksand"/>
                        <a:cs typeface="Quicksand"/>
                        <a:sym typeface="Quicksand"/>
                      </a:endParaRPr>
                    </a:p>
                  </a:txBody>
                  <a:tcPr marT="134375" marB="134375" marR="106900" marL="106900" anchor="ctr">
                    <a:lnL cap="flat" cmpd="sng" w="28575">
                      <a:solidFill>
                        <a:srgbClr val="39AF06"/>
                      </a:solidFill>
                      <a:prstDash val="solid"/>
                      <a:round/>
                      <a:headEnd len="sm" w="sm" type="none"/>
                      <a:tailEnd len="sm" w="sm" type="none"/>
                    </a:lnL>
                    <a:lnR cap="flat" cmpd="sng" w="28575">
                      <a:solidFill>
                        <a:srgbClr val="39AF06"/>
                      </a:solidFill>
                      <a:prstDash val="solid"/>
                      <a:round/>
                      <a:headEnd len="sm" w="sm" type="none"/>
                      <a:tailEnd len="sm" w="sm" type="none"/>
                    </a:lnR>
                    <a:lnT cap="flat" cmpd="sng" w="28575">
                      <a:solidFill>
                        <a:srgbClr val="39AF06"/>
                      </a:solidFill>
                      <a:prstDash val="solid"/>
                      <a:round/>
                      <a:headEnd len="sm" w="sm" type="none"/>
                      <a:tailEnd len="sm" w="sm" type="none"/>
                    </a:lnT>
                    <a:lnB cap="flat" cmpd="sng" w="28575">
                      <a:solidFill>
                        <a:srgbClr val="39AF06"/>
                      </a:solidFill>
                      <a:prstDash val="solid"/>
                      <a:round/>
                      <a:headEnd len="sm" w="sm" type="none"/>
                      <a:tailEnd len="sm" w="sm" type="none"/>
                    </a:lnB>
                    <a:solidFill>
                      <a:srgbClr val="93C47D"/>
                    </a:solidFill>
                  </a:tcPr>
                </a:tc>
                <a:tc>
                  <a:txBody>
                    <a:bodyPr/>
                    <a:lstStyle/>
                    <a:p>
                      <a:pPr indent="0" lvl="0" marL="0" rtl="0" algn="ctr">
                        <a:spcBef>
                          <a:spcPts val="0"/>
                        </a:spcBef>
                        <a:spcAft>
                          <a:spcPts val="0"/>
                        </a:spcAft>
                        <a:buNone/>
                      </a:pPr>
                      <a:r>
                        <a:rPr b="1" lang="en-GB" sz="1200">
                          <a:solidFill>
                            <a:schemeClr val="dk1"/>
                          </a:solidFill>
                          <a:latin typeface="Quicksand"/>
                          <a:ea typeface="Quicksand"/>
                          <a:cs typeface="Quicksand"/>
                          <a:sym typeface="Quicksand"/>
                        </a:rPr>
                        <a:t>Time</a:t>
                      </a:r>
                      <a:endParaRPr b="1" sz="1200">
                        <a:solidFill>
                          <a:schemeClr val="dk1"/>
                        </a:solidFill>
                        <a:latin typeface="Quicksand"/>
                        <a:ea typeface="Quicksand"/>
                        <a:cs typeface="Quicksand"/>
                        <a:sym typeface="Quicksand"/>
                      </a:endParaRPr>
                    </a:p>
                    <a:p>
                      <a:pPr indent="0" lvl="0" marL="0" rtl="0" algn="ctr">
                        <a:spcBef>
                          <a:spcPts val="0"/>
                        </a:spcBef>
                        <a:spcAft>
                          <a:spcPts val="0"/>
                        </a:spcAft>
                        <a:buNone/>
                      </a:pPr>
                      <a:r>
                        <a:rPr b="1" lang="en-GB" sz="1200">
                          <a:solidFill>
                            <a:schemeClr val="dk1"/>
                          </a:solidFill>
                          <a:latin typeface="Quicksand"/>
                          <a:ea typeface="Quicksand"/>
                          <a:cs typeface="Quicksand"/>
                          <a:sym typeface="Quicksand"/>
                        </a:rPr>
                        <a:t>frame</a:t>
                      </a:r>
                      <a:endParaRPr b="1" sz="1200">
                        <a:solidFill>
                          <a:schemeClr val="dk1"/>
                        </a:solidFill>
                        <a:latin typeface="Quicksand"/>
                        <a:ea typeface="Quicksand"/>
                        <a:cs typeface="Quicksand"/>
                        <a:sym typeface="Quicksand"/>
                      </a:endParaRPr>
                    </a:p>
                  </a:txBody>
                  <a:tcPr marT="134375" marB="134375" marR="106900" marL="106900" anchor="ctr">
                    <a:lnL cap="flat" cmpd="sng" w="28575">
                      <a:solidFill>
                        <a:srgbClr val="39AF06"/>
                      </a:solidFill>
                      <a:prstDash val="solid"/>
                      <a:round/>
                      <a:headEnd len="sm" w="sm" type="none"/>
                      <a:tailEnd len="sm" w="sm" type="none"/>
                    </a:lnL>
                    <a:lnR cap="flat" cmpd="sng" w="28575">
                      <a:solidFill>
                        <a:srgbClr val="39AF06"/>
                      </a:solidFill>
                      <a:prstDash val="solid"/>
                      <a:round/>
                      <a:headEnd len="sm" w="sm" type="none"/>
                      <a:tailEnd len="sm" w="sm" type="none"/>
                    </a:lnR>
                    <a:lnT cap="flat" cmpd="sng" w="28575">
                      <a:solidFill>
                        <a:srgbClr val="39AF06"/>
                      </a:solidFill>
                      <a:prstDash val="solid"/>
                      <a:round/>
                      <a:headEnd len="sm" w="sm" type="none"/>
                      <a:tailEnd len="sm" w="sm" type="none"/>
                    </a:lnT>
                    <a:lnB cap="flat" cmpd="sng" w="28575">
                      <a:solidFill>
                        <a:srgbClr val="39AF06"/>
                      </a:solidFill>
                      <a:prstDash val="solid"/>
                      <a:round/>
                      <a:headEnd len="sm" w="sm" type="none"/>
                      <a:tailEnd len="sm" w="sm" type="none"/>
                    </a:lnB>
                    <a:solidFill>
                      <a:srgbClr val="93C47D"/>
                    </a:solidFill>
                  </a:tcPr>
                </a:tc>
                <a:tc>
                  <a:txBody>
                    <a:bodyPr/>
                    <a:lstStyle/>
                    <a:p>
                      <a:pPr indent="0" lvl="0" marL="0" rtl="0" algn="ctr">
                        <a:spcBef>
                          <a:spcPts val="0"/>
                        </a:spcBef>
                        <a:spcAft>
                          <a:spcPts val="0"/>
                        </a:spcAft>
                        <a:buNone/>
                      </a:pPr>
                      <a:r>
                        <a:rPr b="1" lang="en-GB">
                          <a:solidFill>
                            <a:schemeClr val="dk1"/>
                          </a:solidFill>
                          <a:latin typeface="Quicksand"/>
                          <a:ea typeface="Quicksand"/>
                          <a:cs typeface="Quicksand"/>
                          <a:sym typeface="Quicksand"/>
                        </a:rPr>
                        <a:t>Measure of Success</a:t>
                      </a:r>
                      <a:endParaRPr b="1">
                        <a:solidFill>
                          <a:schemeClr val="dk1"/>
                        </a:solidFill>
                        <a:latin typeface="Quicksand"/>
                        <a:ea typeface="Quicksand"/>
                        <a:cs typeface="Quicksand"/>
                        <a:sym typeface="Quicksand"/>
                      </a:endParaRPr>
                    </a:p>
                  </a:txBody>
                  <a:tcPr marT="134375" marB="134375" marR="106900" marL="106900" anchor="ctr">
                    <a:lnL cap="flat" cmpd="sng" w="28575">
                      <a:solidFill>
                        <a:srgbClr val="39AF06"/>
                      </a:solidFill>
                      <a:prstDash val="solid"/>
                      <a:round/>
                      <a:headEnd len="sm" w="sm" type="none"/>
                      <a:tailEnd len="sm" w="sm" type="none"/>
                    </a:lnL>
                    <a:lnR cap="flat" cmpd="sng" w="28575">
                      <a:solidFill>
                        <a:srgbClr val="39AF06"/>
                      </a:solidFill>
                      <a:prstDash val="solid"/>
                      <a:round/>
                      <a:headEnd len="sm" w="sm" type="none"/>
                      <a:tailEnd len="sm" w="sm" type="none"/>
                    </a:lnR>
                    <a:lnT cap="flat" cmpd="sng" w="28575">
                      <a:solidFill>
                        <a:srgbClr val="39AF06"/>
                      </a:solidFill>
                      <a:prstDash val="solid"/>
                      <a:round/>
                      <a:headEnd len="sm" w="sm" type="none"/>
                      <a:tailEnd len="sm" w="sm" type="none"/>
                    </a:lnT>
                    <a:lnB cap="flat" cmpd="sng" w="28575">
                      <a:solidFill>
                        <a:srgbClr val="39AF06"/>
                      </a:solidFill>
                      <a:prstDash val="solid"/>
                      <a:round/>
                      <a:headEnd len="sm" w="sm" type="none"/>
                      <a:tailEnd len="sm" w="sm" type="none"/>
                    </a:lnB>
                    <a:solidFill>
                      <a:srgbClr val="93C47D"/>
                    </a:solidFill>
                  </a:tcPr>
                </a:tc>
              </a:tr>
              <a:tr h="1051775">
                <a:tc rowSpan="4">
                  <a:txBody>
                    <a:bodyPr/>
                    <a:lstStyle/>
                    <a:p>
                      <a:pPr indent="0" lvl="0" marL="0" rtl="0" algn="ctr">
                        <a:lnSpc>
                          <a:spcPct val="115000"/>
                        </a:lnSpc>
                        <a:spcBef>
                          <a:spcPts val="1200"/>
                        </a:spcBef>
                        <a:spcAft>
                          <a:spcPts val="1200"/>
                        </a:spcAft>
                        <a:buNone/>
                      </a:pPr>
                      <a:r>
                        <a:rPr lang="en-GB" sz="2100">
                          <a:solidFill>
                            <a:schemeClr val="dk1"/>
                          </a:solidFill>
                          <a:latin typeface="Quicksand"/>
                          <a:ea typeface="Quicksand"/>
                          <a:cs typeface="Quicksand"/>
                          <a:sym typeface="Quicksand"/>
                        </a:rPr>
                        <a:t>Strengthen our partnership with Te Tiriti o Waitangi by authentically weaving Te Ao Māori and te Reo Māori through our curriculum, culture, and everyday learning for all ākonga.</a:t>
                      </a:r>
                      <a:endParaRPr sz="1500">
                        <a:solidFill>
                          <a:schemeClr val="dk1"/>
                        </a:solidFill>
                        <a:latin typeface="Quicksand"/>
                        <a:ea typeface="Quicksand"/>
                        <a:cs typeface="Quicksand"/>
                        <a:sym typeface="Quicksand"/>
                      </a:endParaRPr>
                    </a:p>
                  </a:txBody>
                  <a:tcPr marT="134375" marB="134375" marR="106900" marL="106900">
                    <a:lnL cap="flat" cmpd="sng" w="28575">
                      <a:solidFill>
                        <a:srgbClr val="39AF06"/>
                      </a:solidFill>
                      <a:prstDash val="solid"/>
                      <a:round/>
                      <a:headEnd len="sm" w="sm" type="none"/>
                      <a:tailEnd len="sm" w="sm" type="none"/>
                    </a:lnL>
                    <a:lnR cap="flat" cmpd="sng" w="28575">
                      <a:solidFill>
                        <a:srgbClr val="39AF06"/>
                      </a:solidFill>
                      <a:prstDash val="solid"/>
                      <a:round/>
                      <a:headEnd len="sm" w="sm" type="none"/>
                      <a:tailEnd len="sm" w="sm" type="none"/>
                    </a:lnR>
                    <a:lnT cap="flat" cmpd="sng" w="28575">
                      <a:solidFill>
                        <a:srgbClr val="39AF06"/>
                      </a:solidFill>
                      <a:prstDash val="solid"/>
                      <a:round/>
                      <a:headEnd len="sm" w="sm" type="none"/>
                      <a:tailEnd len="sm" w="sm" type="none"/>
                    </a:lnT>
                    <a:lnB cap="flat" cmpd="sng" w="28575">
                      <a:solidFill>
                        <a:srgbClr val="39AF06"/>
                      </a:solidFill>
                      <a:prstDash val="solid"/>
                      <a:round/>
                      <a:headEnd len="sm" w="sm" type="none"/>
                      <a:tailEnd len="sm" w="sm" type="none"/>
                    </a:lnB>
                    <a:solidFill>
                      <a:srgbClr val="93C47D"/>
                    </a:solidFill>
                  </a:tcPr>
                </a:tc>
                <a:tc>
                  <a:txBody>
                    <a:bodyPr/>
                    <a:lstStyle/>
                    <a:p>
                      <a:pPr indent="0" lvl="0" marL="0" rtl="0" algn="ctr">
                        <a:spcBef>
                          <a:spcPts val="0"/>
                        </a:spcBef>
                        <a:spcAft>
                          <a:spcPts val="0"/>
                        </a:spcAft>
                        <a:buNone/>
                      </a:pPr>
                      <a:r>
                        <a:rPr lang="en-GB">
                          <a:solidFill>
                            <a:schemeClr val="dk1"/>
                          </a:solidFill>
                          <a:latin typeface="Quicksand"/>
                          <a:ea typeface="Quicksand"/>
                          <a:cs typeface="Quicksand"/>
                          <a:sym typeface="Quicksand"/>
                        </a:rPr>
                        <a:t>Embed high-frequency Te Reo Māori into all classroom routines, signage, and digital communications</a:t>
                      </a:r>
                      <a:endParaRPr>
                        <a:solidFill>
                          <a:schemeClr val="dk1"/>
                        </a:solidFill>
                        <a:latin typeface="Quicksand"/>
                        <a:ea typeface="Quicksand"/>
                        <a:cs typeface="Quicksand"/>
                        <a:sym typeface="Quicksand"/>
                      </a:endParaRPr>
                    </a:p>
                  </a:txBody>
                  <a:tcPr marT="134375" marB="134375" marR="106900" marL="106900">
                    <a:lnL cap="flat" cmpd="sng" w="28575">
                      <a:solidFill>
                        <a:srgbClr val="39AF06"/>
                      </a:solidFill>
                      <a:prstDash val="solid"/>
                      <a:round/>
                      <a:headEnd len="sm" w="sm" type="none"/>
                      <a:tailEnd len="sm" w="sm" type="none"/>
                    </a:lnL>
                    <a:lnR cap="flat" cmpd="sng" w="28575">
                      <a:solidFill>
                        <a:srgbClr val="39AF06"/>
                      </a:solidFill>
                      <a:prstDash val="solid"/>
                      <a:round/>
                      <a:headEnd len="sm" w="sm" type="none"/>
                      <a:tailEnd len="sm" w="sm" type="none"/>
                    </a:lnR>
                    <a:lnT cap="flat" cmpd="sng" w="28575">
                      <a:solidFill>
                        <a:srgbClr val="39AF06"/>
                      </a:solidFill>
                      <a:prstDash val="solid"/>
                      <a:round/>
                      <a:headEnd len="sm" w="sm" type="none"/>
                      <a:tailEnd len="sm" w="sm" type="none"/>
                    </a:lnT>
                    <a:lnB cap="flat" cmpd="sng" w="28575">
                      <a:solidFill>
                        <a:srgbClr val="39AF06"/>
                      </a:solidFill>
                      <a:prstDash val="solid"/>
                      <a:round/>
                      <a:headEnd len="sm" w="sm" type="none"/>
                      <a:tailEnd len="sm" w="sm" type="none"/>
                    </a:lnB>
                    <a:solidFill>
                      <a:srgbClr val="93C47D"/>
                    </a:solidFill>
                  </a:tcPr>
                </a:tc>
                <a:tc>
                  <a:txBody>
                    <a:bodyPr/>
                    <a:lstStyle/>
                    <a:p>
                      <a:pPr indent="0" lvl="0" marL="0" rtl="0" algn="ctr">
                        <a:spcBef>
                          <a:spcPts val="0"/>
                        </a:spcBef>
                        <a:spcAft>
                          <a:spcPts val="0"/>
                        </a:spcAft>
                        <a:buNone/>
                      </a:pPr>
                      <a:r>
                        <a:rPr lang="en-GB">
                          <a:solidFill>
                            <a:schemeClr val="dk1"/>
                          </a:solidFill>
                          <a:latin typeface="Quicksand"/>
                          <a:ea typeface="Quicksand"/>
                          <a:cs typeface="Quicksand"/>
                          <a:sym typeface="Quicksand"/>
                        </a:rPr>
                        <a:t>All Kaimahi</a:t>
                      </a:r>
                      <a:endParaRPr>
                        <a:solidFill>
                          <a:schemeClr val="dk1"/>
                        </a:solidFill>
                        <a:latin typeface="Quicksand"/>
                        <a:ea typeface="Quicksand"/>
                        <a:cs typeface="Quicksand"/>
                        <a:sym typeface="Quicksand"/>
                      </a:endParaRPr>
                    </a:p>
                  </a:txBody>
                  <a:tcPr marT="134375" marB="134375" marR="106900" marL="106900">
                    <a:lnL cap="flat" cmpd="sng" w="28575">
                      <a:solidFill>
                        <a:srgbClr val="39AF06"/>
                      </a:solidFill>
                      <a:prstDash val="solid"/>
                      <a:round/>
                      <a:headEnd len="sm" w="sm" type="none"/>
                      <a:tailEnd len="sm" w="sm" type="none"/>
                    </a:lnL>
                    <a:lnR cap="flat" cmpd="sng" w="28575">
                      <a:solidFill>
                        <a:srgbClr val="39AF06"/>
                      </a:solidFill>
                      <a:prstDash val="solid"/>
                      <a:round/>
                      <a:headEnd len="sm" w="sm" type="none"/>
                      <a:tailEnd len="sm" w="sm" type="none"/>
                    </a:lnR>
                    <a:lnT cap="flat" cmpd="sng" w="28575">
                      <a:solidFill>
                        <a:srgbClr val="39AF06"/>
                      </a:solidFill>
                      <a:prstDash val="solid"/>
                      <a:round/>
                      <a:headEnd len="sm" w="sm" type="none"/>
                      <a:tailEnd len="sm" w="sm" type="none"/>
                    </a:lnT>
                    <a:lnB cap="flat" cmpd="sng" w="28575">
                      <a:solidFill>
                        <a:srgbClr val="39AF06"/>
                      </a:solidFill>
                      <a:prstDash val="solid"/>
                      <a:round/>
                      <a:headEnd len="sm" w="sm" type="none"/>
                      <a:tailEnd len="sm" w="sm" type="none"/>
                    </a:lnB>
                    <a:solidFill>
                      <a:srgbClr val="93C47D"/>
                    </a:solidFill>
                  </a:tcPr>
                </a:tc>
                <a:tc>
                  <a:txBody>
                    <a:bodyPr/>
                    <a:lstStyle/>
                    <a:p>
                      <a:pPr indent="0" lvl="0" marL="0" rtl="0" algn="ctr">
                        <a:spcBef>
                          <a:spcPts val="0"/>
                        </a:spcBef>
                        <a:spcAft>
                          <a:spcPts val="0"/>
                        </a:spcAft>
                        <a:buNone/>
                      </a:pPr>
                      <a:r>
                        <a:t/>
                      </a:r>
                      <a:endParaRPr>
                        <a:solidFill>
                          <a:schemeClr val="dk1"/>
                        </a:solidFill>
                        <a:latin typeface="Quicksand"/>
                        <a:ea typeface="Quicksand"/>
                        <a:cs typeface="Quicksand"/>
                        <a:sym typeface="Quicksand"/>
                      </a:endParaRPr>
                    </a:p>
                  </a:txBody>
                  <a:tcPr marT="134375" marB="134375" marR="106900" marL="106900">
                    <a:lnL cap="flat" cmpd="sng" w="28575">
                      <a:solidFill>
                        <a:srgbClr val="39AF06"/>
                      </a:solidFill>
                      <a:prstDash val="solid"/>
                      <a:round/>
                      <a:headEnd len="sm" w="sm" type="none"/>
                      <a:tailEnd len="sm" w="sm" type="none"/>
                    </a:lnL>
                    <a:lnR cap="flat" cmpd="sng" w="28575">
                      <a:solidFill>
                        <a:srgbClr val="39AF06"/>
                      </a:solidFill>
                      <a:prstDash val="solid"/>
                      <a:round/>
                      <a:headEnd len="sm" w="sm" type="none"/>
                      <a:tailEnd len="sm" w="sm" type="none"/>
                    </a:lnR>
                    <a:lnT cap="flat" cmpd="sng" w="28575">
                      <a:solidFill>
                        <a:srgbClr val="39AF06"/>
                      </a:solidFill>
                      <a:prstDash val="solid"/>
                      <a:round/>
                      <a:headEnd len="sm" w="sm" type="none"/>
                      <a:tailEnd len="sm" w="sm" type="none"/>
                    </a:lnT>
                    <a:lnB cap="flat" cmpd="sng" w="28575">
                      <a:solidFill>
                        <a:srgbClr val="39AF06"/>
                      </a:solidFill>
                      <a:prstDash val="solid"/>
                      <a:round/>
                      <a:headEnd len="sm" w="sm" type="none"/>
                      <a:tailEnd len="sm" w="sm" type="none"/>
                    </a:lnB>
                    <a:solidFill>
                      <a:srgbClr val="93C47D"/>
                    </a:solidFill>
                  </a:tcPr>
                </a:tc>
                <a:tc>
                  <a:txBody>
                    <a:bodyPr/>
                    <a:lstStyle/>
                    <a:p>
                      <a:pPr indent="0" lvl="0" marL="0" rtl="0" algn="ctr">
                        <a:spcBef>
                          <a:spcPts val="0"/>
                        </a:spcBef>
                        <a:spcAft>
                          <a:spcPts val="0"/>
                        </a:spcAft>
                        <a:buClr>
                          <a:schemeClr val="dk1"/>
                        </a:buClr>
                        <a:buSzPts val="1100"/>
                        <a:buFont typeface="Arial"/>
                        <a:buNone/>
                      </a:pPr>
                      <a:r>
                        <a:rPr lang="en-GB" sz="1300">
                          <a:solidFill>
                            <a:schemeClr val="dk1"/>
                          </a:solidFill>
                          <a:latin typeface="Quicksand"/>
                          <a:ea typeface="Quicksand"/>
                          <a:cs typeface="Quicksand"/>
                          <a:sym typeface="Quicksand"/>
                        </a:rPr>
                        <a:t>Term 1-4</a:t>
                      </a:r>
                      <a:endParaRPr>
                        <a:solidFill>
                          <a:schemeClr val="dk1"/>
                        </a:solidFill>
                        <a:latin typeface="Quicksand"/>
                        <a:ea typeface="Quicksand"/>
                        <a:cs typeface="Quicksand"/>
                        <a:sym typeface="Quicksand"/>
                      </a:endParaRPr>
                    </a:p>
                  </a:txBody>
                  <a:tcPr marT="134375" marB="134375" marR="106900" marL="106900">
                    <a:lnL cap="flat" cmpd="sng" w="28575">
                      <a:solidFill>
                        <a:srgbClr val="39AF06"/>
                      </a:solidFill>
                      <a:prstDash val="solid"/>
                      <a:round/>
                      <a:headEnd len="sm" w="sm" type="none"/>
                      <a:tailEnd len="sm" w="sm" type="none"/>
                    </a:lnL>
                    <a:lnR cap="flat" cmpd="sng" w="28575">
                      <a:solidFill>
                        <a:srgbClr val="39AF06"/>
                      </a:solidFill>
                      <a:prstDash val="solid"/>
                      <a:round/>
                      <a:headEnd len="sm" w="sm" type="none"/>
                      <a:tailEnd len="sm" w="sm" type="none"/>
                    </a:lnR>
                    <a:lnT cap="flat" cmpd="sng" w="28575">
                      <a:solidFill>
                        <a:srgbClr val="39AF06"/>
                      </a:solidFill>
                      <a:prstDash val="solid"/>
                      <a:round/>
                      <a:headEnd len="sm" w="sm" type="none"/>
                      <a:tailEnd len="sm" w="sm" type="none"/>
                    </a:lnT>
                    <a:lnB cap="flat" cmpd="sng" w="28575">
                      <a:solidFill>
                        <a:srgbClr val="39AF06"/>
                      </a:solidFill>
                      <a:prstDash val="solid"/>
                      <a:round/>
                      <a:headEnd len="sm" w="sm" type="none"/>
                      <a:tailEnd len="sm" w="sm" type="none"/>
                    </a:lnB>
                    <a:solidFill>
                      <a:srgbClr val="93C47D"/>
                    </a:solidFill>
                  </a:tcPr>
                </a:tc>
                <a:tc>
                  <a:txBody>
                    <a:bodyPr/>
                    <a:lstStyle/>
                    <a:p>
                      <a:pPr indent="0" lvl="0" marL="0" rtl="0" algn="ctr">
                        <a:spcBef>
                          <a:spcPts val="0"/>
                        </a:spcBef>
                        <a:spcAft>
                          <a:spcPts val="0"/>
                        </a:spcAft>
                        <a:buNone/>
                      </a:pPr>
                      <a:r>
                        <a:rPr lang="en-GB">
                          <a:solidFill>
                            <a:schemeClr val="dk1"/>
                          </a:solidFill>
                          <a:latin typeface="Quicksand"/>
                          <a:ea typeface="Quicksand"/>
                          <a:cs typeface="Quicksand"/>
                          <a:sym typeface="Quicksand"/>
                        </a:rPr>
                        <a:t>100% of kaiako use Te Reo Māori for daily instructions; ākonga use Reo spontaneously in the playground.</a:t>
                      </a:r>
                      <a:endParaRPr>
                        <a:solidFill>
                          <a:srgbClr val="FF0000"/>
                        </a:solidFill>
                        <a:latin typeface="Quicksand"/>
                        <a:ea typeface="Quicksand"/>
                        <a:cs typeface="Quicksand"/>
                        <a:sym typeface="Quicksand"/>
                      </a:endParaRPr>
                    </a:p>
                  </a:txBody>
                  <a:tcPr marT="134375" marB="134375" marR="106900" marL="106900">
                    <a:lnL cap="flat" cmpd="sng" w="28575">
                      <a:solidFill>
                        <a:srgbClr val="39AF06"/>
                      </a:solidFill>
                      <a:prstDash val="solid"/>
                      <a:round/>
                      <a:headEnd len="sm" w="sm" type="none"/>
                      <a:tailEnd len="sm" w="sm" type="none"/>
                    </a:lnL>
                    <a:lnR cap="flat" cmpd="sng" w="28575">
                      <a:solidFill>
                        <a:srgbClr val="39AF06"/>
                      </a:solidFill>
                      <a:prstDash val="solid"/>
                      <a:round/>
                      <a:headEnd len="sm" w="sm" type="none"/>
                      <a:tailEnd len="sm" w="sm" type="none"/>
                    </a:lnR>
                    <a:lnT cap="flat" cmpd="sng" w="28575">
                      <a:solidFill>
                        <a:srgbClr val="39AF06"/>
                      </a:solidFill>
                      <a:prstDash val="solid"/>
                      <a:round/>
                      <a:headEnd len="sm" w="sm" type="none"/>
                      <a:tailEnd len="sm" w="sm" type="none"/>
                    </a:lnT>
                    <a:lnB cap="flat" cmpd="sng" w="28575">
                      <a:solidFill>
                        <a:srgbClr val="39AF06"/>
                      </a:solidFill>
                      <a:prstDash val="solid"/>
                      <a:round/>
                      <a:headEnd len="sm" w="sm" type="none"/>
                      <a:tailEnd len="sm" w="sm" type="none"/>
                    </a:lnB>
                    <a:solidFill>
                      <a:srgbClr val="93C47D"/>
                    </a:solidFill>
                  </a:tcPr>
                </a:tc>
              </a:tr>
              <a:tr h="1051775">
                <a:tc vMerge="1"/>
                <a:tc>
                  <a:txBody>
                    <a:bodyPr/>
                    <a:lstStyle/>
                    <a:p>
                      <a:pPr indent="0" lvl="0" marL="0" rtl="0" algn="ctr">
                        <a:spcBef>
                          <a:spcPts val="0"/>
                        </a:spcBef>
                        <a:spcAft>
                          <a:spcPts val="0"/>
                        </a:spcAft>
                        <a:buNone/>
                      </a:pPr>
                      <a:r>
                        <a:rPr lang="en-GB">
                          <a:solidFill>
                            <a:schemeClr val="dk1"/>
                          </a:solidFill>
                          <a:latin typeface="Quicksand"/>
                          <a:ea typeface="Quicksand"/>
                          <a:cs typeface="Quicksand"/>
                          <a:sym typeface="Quicksand"/>
                        </a:rPr>
                        <a:t>Collaborate with Mana Whenua to integrate the pūrākau (stories) and history of Portland/Tikorangi into Term units.</a:t>
                      </a:r>
                      <a:endParaRPr>
                        <a:solidFill>
                          <a:schemeClr val="dk1"/>
                        </a:solidFill>
                        <a:latin typeface="Quicksand"/>
                        <a:ea typeface="Quicksand"/>
                        <a:cs typeface="Quicksand"/>
                        <a:sym typeface="Quicksand"/>
                      </a:endParaRPr>
                    </a:p>
                  </a:txBody>
                  <a:tcPr marT="134375" marB="134375" marR="106900" marL="106900">
                    <a:lnL cap="flat" cmpd="sng" w="28575">
                      <a:solidFill>
                        <a:srgbClr val="39AF06"/>
                      </a:solidFill>
                      <a:prstDash val="solid"/>
                      <a:round/>
                      <a:headEnd len="sm" w="sm" type="none"/>
                      <a:tailEnd len="sm" w="sm" type="none"/>
                    </a:lnL>
                    <a:lnR cap="flat" cmpd="sng" w="28575">
                      <a:solidFill>
                        <a:srgbClr val="39AF06"/>
                      </a:solidFill>
                      <a:prstDash val="solid"/>
                      <a:round/>
                      <a:headEnd len="sm" w="sm" type="none"/>
                      <a:tailEnd len="sm" w="sm" type="none"/>
                    </a:lnR>
                    <a:lnT cap="flat" cmpd="sng" w="28575">
                      <a:solidFill>
                        <a:srgbClr val="39AF06"/>
                      </a:solidFill>
                      <a:prstDash val="solid"/>
                      <a:round/>
                      <a:headEnd len="sm" w="sm" type="none"/>
                      <a:tailEnd len="sm" w="sm" type="none"/>
                    </a:lnT>
                    <a:lnB cap="flat" cmpd="sng" w="28575">
                      <a:solidFill>
                        <a:srgbClr val="39AF06"/>
                      </a:solidFill>
                      <a:prstDash val="solid"/>
                      <a:round/>
                      <a:headEnd len="sm" w="sm" type="none"/>
                      <a:tailEnd len="sm" w="sm" type="none"/>
                    </a:lnB>
                    <a:solidFill>
                      <a:srgbClr val="93C47D"/>
                    </a:solidFill>
                  </a:tcPr>
                </a:tc>
                <a:tc>
                  <a:txBody>
                    <a:bodyPr/>
                    <a:lstStyle/>
                    <a:p>
                      <a:pPr indent="0" lvl="0" marL="0" rtl="0" algn="ctr">
                        <a:spcBef>
                          <a:spcPts val="0"/>
                        </a:spcBef>
                        <a:spcAft>
                          <a:spcPts val="0"/>
                        </a:spcAft>
                        <a:buNone/>
                      </a:pPr>
                      <a:r>
                        <a:rPr lang="en-GB">
                          <a:solidFill>
                            <a:schemeClr val="dk1"/>
                          </a:solidFill>
                          <a:latin typeface="Quicksand"/>
                          <a:ea typeface="Quicksand"/>
                          <a:cs typeface="Quicksand"/>
                          <a:sym typeface="Quicksand"/>
                        </a:rPr>
                        <a:t>All</a:t>
                      </a:r>
                      <a:endParaRPr>
                        <a:solidFill>
                          <a:schemeClr val="dk1"/>
                        </a:solidFill>
                        <a:latin typeface="Quicksand"/>
                        <a:ea typeface="Quicksand"/>
                        <a:cs typeface="Quicksand"/>
                        <a:sym typeface="Quicksand"/>
                      </a:endParaRPr>
                    </a:p>
                    <a:p>
                      <a:pPr indent="0" lvl="0" marL="0" rtl="0" algn="ctr">
                        <a:spcBef>
                          <a:spcPts val="0"/>
                        </a:spcBef>
                        <a:spcAft>
                          <a:spcPts val="0"/>
                        </a:spcAft>
                        <a:buNone/>
                      </a:pPr>
                      <a:r>
                        <a:rPr lang="en-GB">
                          <a:solidFill>
                            <a:schemeClr val="dk1"/>
                          </a:solidFill>
                          <a:latin typeface="Quicksand"/>
                          <a:ea typeface="Quicksand"/>
                          <a:cs typeface="Quicksand"/>
                          <a:sym typeface="Quicksand"/>
                        </a:rPr>
                        <a:t>Kaimahi</a:t>
                      </a:r>
                      <a:endParaRPr>
                        <a:solidFill>
                          <a:schemeClr val="dk1"/>
                        </a:solidFill>
                        <a:latin typeface="Quicksand"/>
                        <a:ea typeface="Quicksand"/>
                        <a:cs typeface="Quicksand"/>
                        <a:sym typeface="Quicksand"/>
                      </a:endParaRPr>
                    </a:p>
                  </a:txBody>
                  <a:tcPr marT="134375" marB="134375" marR="106900" marL="106900">
                    <a:lnL cap="flat" cmpd="sng" w="28575">
                      <a:solidFill>
                        <a:srgbClr val="39AF06"/>
                      </a:solidFill>
                      <a:prstDash val="solid"/>
                      <a:round/>
                      <a:headEnd len="sm" w="sm" type="none"/>
                      <a:tailEnd len="sm" w="sm" type="none"/>
                    </a:lnL>
                    <a:lnR cap="flat" cmpd="sng" w="28575">
                      <a:solidFill>
                        <a:srgbClr val="39AF06"/>
                      </a:solidFill>
                      <a:prstDash val="solid"/>
                      <a:round/>
                      <a:headEnd len="sm" w="sm" type="none"/>
                      <a:tailEnd len="sm" w="sm" type="none"/>
                    </a:lnR>
                    <a:lnT cap="flat" cmpd="sng" w="28575">
                      <a:solidFill>
                        <a:srgbClr val="39AF06"/>
                      </a:solidFill>
                      <a:prstDash val="solid"/>
                      <a:round/>
                      <a:headEnd len="sm" w="sm" type="none"/>
                      <a:tailEnd len="sm" w="sm" type="none"/>
                    </a:lnT>
                    <a:lnB cap="flat" cmpd="sng" w="28575">
                      <a:solidFill>
                        <a:srgbClr val="39AF06"/>
                      </a:solidFill>
                      <a:prstDash val="solid"/>
                      <a:round/>
                      <a:headEnd len="sm" w="sm" type="none"/>
                      <a:tailEnd len="sm" w="sm" type="none"/>
                    </a:lnB>
                    <a:solidFill>
                      <a:srgbClr val="93C47D"/>
                    </a:solidFill>
                  </a:tcPr>
                </a:tc>
                <a:tc>
                  <a:txBody>
                    <a:bodyPr/>
                    <a:lstStyle/>
                    <a:p>
                      <a:pPr indent="0" lvl="0" marL="0" rtl="0" algn="ctr">
                        <a:spcBef>
                          <a:spcPts val="0"/>
                        </a:spcBef>
                        <a:spcAft>
                          <a:spcPts val="0"/>
                        </a:spcAft>
                        <a:buNone/>
                      </a:pPr>
                      <a:r>
                        <a:t/>
                      </a:r>
                      <a:endParaRPr>
                        <a:solidFill>
                          <a:schemeClr val="dk1"/>
                        </a:solidFill>
                        <a:latin typeface="Quicksand"/>
                        <a:ea typeface="Quicksand"/>
                        <a:cs typeface="Quicksand"/>
                        <a:sym typeface="Quicksand"/>
                      </a:endParaRPr>
                    </a:p>
                  </a:txBody>
                  <a:tcPr marT="134375" marB="134375" marR="106900" marL="106900">
                    <a:lnL cap="flat" cmpd="sng" w="28575">
                      <a:solidFill>
                        <a:srgbClr val="39AF06"/>
                      </a:solidFill>
                      <a:prstDash val="solid"/>
                      <a:round/>
                      <a:headEnd len="sm" w="sm" type="none"/>
                      <a:tailEnd len="sm" w="sm" type="none"/>
                    </a:lnL>
                    <a:lnR cap="flat" cmpd="sng" w="28575">
                      <a:solidFill>
                        <a:srgbClr val="39AF06"/>
                      </a:solidFill>
                      <a:prstDash val="solid"/>
                      <a:round/>
                      <a:headEnd len="sm" w="sm" type="none"/>
                      <a:tailEnd len="sm" w="sm" type="none"/>
                    </a:lnR>
                    <a:lnT cap="flat" cmpd="sng" w="28575">
                      <a:solidFill>
                        <a:srgbClr val="39AF06"/>
                      </a:solidFill>
                      <a:prstDash val="solid"/>
                      <a:round/>
                      <a:headEnd len="sm" w="sm" type="none"/>
                      <a:tailEnd len="sm" w="sm" type="none"/>
                    </a:lnT>
                    <a:lnB cap="flat" cmpd="sng" w="28575">
                      <a:solidFill>
                        <a:srgbClr val="39AF06"/>
                      </a:solidFill>
                      <a:prstDash val="solid"/>
                      <a:round/>
                      <a:headEnd len="sm" w="sm" type="none"/>
                      <a:tailEnd len="sm" w="sm" type="none"/>
                    </a:lnB>
                    <a:solidFill>
                      <a:srgbClr val="93C47D"/>
                    </a:solidFill>
                  </a:tcPr>
                </a:tc>
                <a:tc>
                  <a:txBody>
                    <a:bodyPr/>
                    <a:lstStyle/>
                    <a:p>
                      <a:pPr indent="0" lvl="0" marL="0" rtl="0" algn="ctr">
                        <a:spcBef>
                          <a:spcPts val="0"/>
                        </a:spcBef>
                        <a:spcAft>
                          <a:spcPts val="0"/>
                        </a:spcAft>
                        <a:buClr>
                          <a:schemeClr val="dk1"/>
                        </a:buClr>
                        <a:buSzPts val="1100"/>
                        <a:buFont typeface="Arial"/>
                        <a:buNone/>
                      </a:pPr>
                      <a:r>
                        <a:rPr lang="en-GB" sz="1300">
                          <a:solidFill>
                            <a:schemeClr val="dk1"/>
                          </a:solidFill>
                          <a:latin typeface="Quicksand"/>
                          <a:ea typeface="Quicksand"/>
                          <a:cs typeface="Quicksand"/>
                          <a:sym typeface="Quicksand"/>
                        </a:rPr>
                        <a:t>Term 1-4</a:t>
                      </a:r>
                      <a:endParaRPr>
                        <a:solidFill>
                          <a:schemeClr val="dk1"/>
                        </a:solidFill>
                        <a:latin typeface="Quicksand"/>
                        <a:ea typeface="Quicksand"/>
                        <a:cs typeface="Quicksand"/>
                        <a:sym typeface="Quicksand"/>
                      </a:endParaRPr>
                    </a:p>
                  </a:txBody>
                  <a:tcPr marT="134375" marB="134375" marR="106900" marL="106900">
                    <a:lnL cap="flat" cmpd="sng" w="28575">
                      <a:solidFill>
                        <a:srgbClr val="39AF06"/>
                      </a:solidFill>
                      <a:prstDash val="solid"/>
                      <a:round/>
                      <a:headEnd len="sm" w="sm" type="none"/>
                      <a:tailEnd len="sm" w="sm" type="none"/>
                    </a:lnL>
                    <a:lnR cap="flat" cmpd="sng" w="28575">
                      <a:solidFill>
                        <a:srgbClr val="39AF06"/>
                      </a:solidFill>
                      <a:prstDash val="solid"/>
                      <a:round/>
                      <a:headEnd len="sm" w="sm" type="none"/>
                      <a:tailEnd len="sm" w="sm" type="none"/>
                    </a:lnR>
                    <a:lnT cap="flat" cmpd="sng" w="28575">
                      <a:solidFill>
                        <a:srgbClr val="39AF06"/>
                      </a:solidFill>
                      <a:prstDash val="solid"/>
                      <a:round/>
                      <a:headEnd len="sm" w="sm" type="none"/>
                      <a:tailEnd len="sm" w="sm" type="none"/>
                    </a:lnT>
                    <a:lnB cap="flat" cmpd="sng" w="28575">
                      <a:solidFill>
                        <a:srgbClr val="39AF06"/>
                      </a:solidFill>
                      <a:prstDash val="solid"/>
                      <a:round/>
                      <a:headEnd len="sm" w="sm" type="none"/>
                      <a:tailEnd len="sm" w="sm" type="none"/>
                    </a:lnB>
                    <a:solidFill>
                      <a:srgbClr val="93C47D"/>
                    </a:solidFill>
                  </a:tcPr>
                </a:tc>
                <a:tc>
                  <a:txBody>
                    <a:bodyPr/>
                    <a:lstStyle/>
                    <a:p>
                      <a:pPr indent="0" lvl="0" marL="0" rtl="0" algn="ctr">
                        <a:spcBef>
                          <a:spcPts val="0"/>
                        </a:spcBef>
                        <a:spcAft>
                          <a:spcPts val="0"/>
                        </a:spcAft>
                        <a:buNone/>
                      </a:pPr>
                      <a:r>
                        <a:rPr lang="en-GB">
                          <a:solidFill>
                            <a:schemeClr val="dk1"/>
                          </a:solidFill>
                          <a:latin typeface="Quicksand"/>
                          <a:ea typeface="Quicksand"/>
                          <a:cs typeface="Quicksand"/>
                          <a:sym typeface="Quicksand"/>
                        </a:rPr>
                        <a:t>Ākonga can narrate the significance of local landmarks and the history of the land the kura sits on.</a:t>
                      </a:r>
                      <a:endParaRPr>
                        <a:solidFill>
                          <a:schemeClr val="dk1"/>
                        </a:solidFill>
                        <a:latin typeface="Quicksand"/>
                        <a:ea typeface="Quicksand"/>
                        <a:cs typeface="Quicksand"/>
                        <a:sym typeface="Quicksand"/>
                      </a:endParaRPr>
                    </a:p>
                  </a:txBody>
                  <a:tcPr marT="134375" marB="134375" marR="106900" marL="106900">
                    <a:lnL cap="flat" cmpd="sng" w="28575">
                      <a:solidFill>
                        <a:srgbClr val="39AF06"/>
                      </a:solidFill>
                      <a:prstDash val="solid"/>
                      <a:round/>
                      <a:headEnd len="sm" w="sm" type="none"/>
                      <a:tailEnd len="sm" w="sm" type="none"/>
                    </a:lnL>
                    <a:lnR cap="flat" cmpd="sng" w="28575">
                      <a:solidFill>
                        <a:srgbClr val="39AF06"/>
                      </a:solidFill>
                      <a:prstDash val="solid"/>
                      <a:round/>
                      <a:headEnd len="sm" w="sm" type="none"/>
                      <a:tailEnd len="sm" w="sm" type="none"/>
                    </a:lnR>
                    <a:lnT cap="flat" cmpd="sng" w="28575">
                      <a:solidFill>
                        <a:srgbClr val="39AF06"/>
                      </a:solidFill>
                      <a:prstDash val="solid"/>
                      <a:round/>
                      <a:headEnd len="sm" w="sm" type="none"/>
                      <a:tailEnd len="sm" w="sm" type="none"/>
                    </a:lnT>
                    <a:lnB cap="flat" cmpd="sng" w="28575">
                      <a:solidFill>
                        <a:srgbClr val="39AF06"/>
                      </a:solidFill>
                      <a:prstDash val="solid"/>
                      <a:round/>
                      <a:headEnd len="sm" w="sm" type="none"/>
                      <a:tailEnd len="sm" w="sm" type="none"/>
                    </a:lnB>
                    <a:solidFill>
                      <a:srgbClr val="93C47D"/>
                    </a:solidFill>
                  </a:tcPr>
                </a:tc>
              </a:tr>
              <a:tr h="1051775">
                <a:tc vMerge="1"/>
                <a:tc>
                  <a:txBody>
                    <a:bodyPr/>
                    <a:lstStyle/>
                    <a:p>
                      <a:pPr indent="0" lvl="0" marL="0" rtl="0" algn="ctr">
                        <a:spcBef>
                          <a:spcPts val="0"/>
                        </a:spcBef>
                        <a:spcAft>
                          <a:spcPts val="0"/>
                        </a:spcAft>
                        <a:buNone/>
                      </a:pPr>
                      <a:r>
                        <a:rPr lang="en-GB">
                          <a:solidFill>
                            <a:schemeClr val="dk1"/>
                          </a:solidFill>
                          <a:latin typeface="Quicksand"/>
                          <a:ea typeface="Quicksand"/>
                          <a:cs typeface="Quicksand"/>
                          <a:sym typeface="Quicksand"/>
                        </a:rPr>
                        <a:t>Create "Mana Motuhake" opportunities where ākonga lead pōwhiri, whakatau, and kapa haka, ensuring diverse cultural identities are celebrated.</a:t>
                      </a:r>
                      <a:endParaRPr>
                        <a:solidFill>
                          <a:schemeClr val="dk1"/>
                        </a:solidFill>
                        <a:latin typeface="Quicksand"/>
                        <a:ea typeface="Quicksand"/>
                        <a:cs typeface="Quicksand"/>
                        <a:sym typeface="Quicksand"/>
                      </a:endParaRPr>
                    </a:p>
                  </a:txBody>
                  <a:tcPr marT="134375" marB="134375" marR="106900" marL="106900">
                    <a:lnL cap="flat" cmpd="sng" w="28575">
                      <a:solidFill>
                        <a:srgbClr val="39AF06"/>
                      </a:solidFill>
                      <a:prstDash val="solid"/>
                      <a:round/>
                      <a:headEnd len="sm" w="sm" type="none"/>
                      <a:tailEnd len="sm" w="sm" type="none"/>
                    </a:lnL>
                    <a:lnR cap="flat" cmpd="sng" w="28575">
                      <a:solidFill>
                        <a:srgbClr val="39AF06"/>
                      </a:solidFill>
                      <a:prstDash val="solid"/>
                      <a:round/>
                      <a:headEnd len="sm" w="sm" type="none"/>
                      <a:tailEnd len="sm" w="sm" type="none"/>
                    </a:lnR>
                    <a:lnT cap="flat" cmpd="sng" w="28575">
                      <a:solidFill>
                        <a:srgbClr val="39AF06"/>
                      </a:solidFill>
                      <a:prstDash val="solid"/>
                      <a:round/>
                      <a:headEnd len="sm" w="sm" type="none"/>
                      <a:tailEnd len="sm" w="sm" type="none"/>
                    </a:lnT>
                    <a:lnB cap="flat" cmpd="sng" w="28575">
                      <a:solidFill>
                        <a:srgbClr val="39AF06"/>
                      </a:solidFill>
                      <a:prstDash val="solid"/>
                      <a:round/>
                      <a:headEnd len="sm" w="sm" type="none"/>
                      <a:tailEnd len="sm" w="sm" type="none"/>
                    </a:lnB>
                    <a:solidFill>
                      <a:srgbClr val="93C47D"/>
                    </a:solidFill>
                  </a:tcPr>
                </a:tc>
                <a:tc>
                  <a:txBody>
                    <a:bodyPr/>
                    <a:lstStyle/>
                    <a:p>
                      <a:pPr indent="0" lvl="0" marL="0" rtl="0" algn="ctr">
                        <a:spcBef>
                          <a:spcPts val="0"/>
                        </a:spcBef>
                        <a:spcAft>
                          <a:spcPts val="0"/>
                        </a:spcAft>
                        <a:buNone/>
                      </a:pPr>
                      <a:r>
                        <a:rPr lang="en-GB">
                          <a:solidFill>
                            <a:schemeClr val="dk1"/>
                          </a:solidFill>
                          <a:latin typeface="Quicksand"/>
                          <a:ea typeface="Quicksand"/>
                          <a:cs typeface="Quicksand"/>
                          <a:sym typeface="Quicksand"/>
                        </a:rPr>
                        <a:t>All</a:t>
                      </a:r>
                      <a:endParaRPr>
                        <a:solidFill>
                          <a:schemeClr val="dk1"/>
                        </a:solidFill>
                        <a:latin typeface="Quicksand"/>
                        <a:ea typeface="Quicksand"/>
                        <a:cs typeface="Quicksand"/>
                        <a:sym typeface="Quicksand"/>
                      </a:endParaRPr>
                    </a:p>
                    <a:p>
                      <a:pPr indent="0" lvl="0" marL="0" rtl="0" algn="ctr">
                        <a:spcBef>
                          <a:spcPts val="0"/>
                        </a:spcBef>
                        <a:spcAft>
                          <a:spcPts val="0"/>
                        </a:spcAft>
                        <a:buNone/>
                      </a:pPr>
                      <a:r>
                        <a:rPr lang="en-GB">
                          <a:solidFill>
                            <a:schemeClr val="dk1"/>
                          </a:solidFill>
                          <a:latin typeface="Quicksand"/>
                          <a:ea typeface="Quicksand"/>
                          <a:cs typeface="Quicksand"/>
                          <a:sym typeface="Quicksand"/>
                        </a:rPr>
                        <a:t>Kaimahi</a:t>
                      </a:r>
                      <a:endParaRPr>
                        <a:solidFill>
                          <a:schemeClr val="dk1"/>
                        </a:solidFill>
                        <a:latin typeface="Quicksand"/>
                        <a:ea typeface="Quicksand"/>
                        <a:cs typeface="Quicksand"/>
                        <a:sym typeface="Quicksand"/>
                      </a:endParaRPr>
                    </a:p>
                    <a:p>
                      <a:pPr indent="0" lvl="0" marL="0" rtl="0" algn="ctr">
                        <a:spcBef>
                          <a:spcPts val="0"/>
                        </a:spcBef>
                        <a:spcAft>
                          <a:spcPts val="0"/>
                        </a:spcAft>
                        <a:buNone/>
                      </a:pPr>
                      <a:r>
                        <a:rPr lang="en-GB">
                          <a:solidFill>
                            <a:schemeClr val="dk1"/>
                          </a:solidFill>
                          <a:latin typeface="Quicksand"/>
                          <a:ea typeface="Quicksand"/>
                          <a:cs typeface="Quicksand"/>
                          <a:sym typeface="Quicksand"/>
                        </a:rPr>
                        <a:t>Ākonga</a:t>
                      </a:r>
                      <a:endParaRPr>
                        <a:solidFill>
                          <a:schemeClr val="dk1"/>
                        </a:solidFill>
                        <a:latin typeface="Quicksand"/>
                        <a:ea typeface="Quicksand"/>
                        <a:cs typeface="Quicksand"/>
                        <a:sym typeface="Quicksand"/>
                      </a:endParaRPr>
                    </a:p>
                    <a:p>
                      <a:pPr indent="0" lvl="0" marL="0" rtl="0" algn="ctr">
                        <a:spcBef>
                          <a:spcPts val="0"/>
                        </a:spcBef>
                        <a:spcAft>
                          <a:spcPts val="0"/>
                        </a:spcAft>
                        <a:buNone/>
                      </a:pPr>
                      <a:r>
                        <a:t/>
                      </a:r>
                      <a:endParaRPr>
                        <a:solidFill>
                          <a:schemeClr val="dk1"/>
                        </a:solidFill>
                        <a:latin typeface="Quicksand"/>
                        <a:ea typeface="Quicksand"/>
                        <a:cs typeface="Quicksand"/>
                        <a:sym typeface="Quicksand"/>
                      </a:endParaRPr>
                    </a:p>
                  </a:txBody>
                  <a:tcPr marT="134375" marB="134375" marR="106900" marL="106900">
                    <a:lnL cap="flat" cmpd="sng" w="28575">
                      <a:solidFill>
                        <a:srgbClr val="39AF06"/>
                      </a:solidFill>
                      <a:prstDash val="solid"/>
                      <a:round/>
                      <a:headEnd len="sm" w="sm" type="none"/>
                      <a:tailEnd len="sm" w="sm" type="none"/>
                    </a:lnL>
                    <a:lnR cap="flat" cmpd="sng" w="28575">
                      <a:solidFill>
                        <a:srgbClr val="39AF06"/>
                      </a:solidFill>
                      <a:prstDash val="solid"/>
                      <a:round/>
                      <a:headEnd len="sm" w="sm" type="none"/>
                      <a:tailEnd len="sm" w="sm" type="none"/>
                    </a:lnR>
                    <a:lnT cap="flat" cmpd="sng" w="28575">
                      <a:solidFill>
                        <a:srgbClr val="39AF06"/>
                      </a:solidFill>
                      <a:prstDash val="solid"/>
                      <a:round/>
                      <a:headEnd len="sm" w="sm" type="none"/>
                      <a:tailEnd len="sm" w="sm" type="none"/>
                    </a:lnT>
                    <a:lnB cap="flat" cmpd="sng" w="28575">
                      <a:solidFill>
                        <a:srgbClr val="39AF06"/>
                      </a:solidFill>
                      <a:prstDash val="solid"/>
                      <a:round/>
                      <a:headEnd len="sm" w="sm" type="none"/>
                      <a:tailEnd len="sm" w="sm" type="none"/>
                    </a:lnB>
                    <a:solidFill>
                      <a:srgbClr val="93C47D"/>
                    </a:solidFill>
                  </a:tcPr>
                </a:tc>
                <a:tc>
                  <a:txBody>
                    <a:bodyPr/>
                    <a:lstStyle/>
                    <a:p>
                      <a:pPr indent="0" lvl="0" marL="0" rtl="0" algn="ctr">
                        <a:spcBef>
                          <a:spcPts val="0"/>
                        </a:spcBef>
                        <a:spcAft>
                          <a:spcPts val="0"/>
                        </a:spcAft>
                        <a:buNone/>
                      </a:pPr>
                      <a:r>
                        <a:t/>
                      </a:r>
                      <a:endParaRPr>
                        <a:solidFill>
                          <a:schemeClr val="dk1"/>
                        </a:solidFill>
                        <a:latin typeface="Quicksand"/>
                        <a:ea typeface="Quicksand"/>
                        <a:cs typeface="Quicksand"/>
                        <a:sym typeface="Quicksand"/>
                      </a:endParaRPr>
                    </a:p>
                  </a:txBody>
                  <a:tcPr marT="134375" marB="134375" marR="106900" marL="106900">
                    <a:lnL cap="flat" cmpd="sng" w="28575">
                      <a:solidFill>
                        <a:srgbClr val="39AF06"/>
                      </a:solidFill>
                      <a:prstDash val="solid"/>
                      <a:round/>
                      <a:headEnd len="sm" w="sm" type="none"/>
                      <a:tailEnd len="sm" w="sm" type="none"/>
                    </a:lnL>
                    <a:lnR cap="flat" cmpd="sng" w="28575">
                      <a:solidFill>
                        <a:srgbClr val="39AF06"/>
                      </a:solidFill>
                      <a:prstDash val="solid"/>
                      <a:round/>
                      <a:headEnd len="sm" w="sm" type="none"/>
                      <a:tailEnd len="sm" w="sm" type="none"/>
                    </a:lnR>
                    <a:lnT cap="flat" cmpd="sng" w="28575">
                      <a:solidFill>
                        <a:srgbClr val="39AF06"/>
                      </a:solidFill>
                      <a:prstDash val="solid"/>
                      <a:round/>
                      <a:headEnd len="sm" w="sm" type="none"/>
                      <a:tailEnd len="sm" w="sm" type="none"/>
                    </a:lnT>
                    <a:lnB cap="flat" cmpd="sng" w="28575">
                      <a:solidFill>
                        <a:srgbClr val="39AF06"/>
                      </a:solidFill>
                      <a:prstDash val="solid"/>
                      <a:round/>
                      <a:headEnd len="sm" w="sm" type="none"/>
                      <a:tailEnd len="sm" w="sm" type="none"/>
                    </a:lnB>
                    <a:solidFill>
                      <a:srgbClr val="93C47D"/>
                    </a:solidFill>
                  </a:tcPr>
                </a:tc>
                <a:tc>
                  <a:txBody>
                    <a:bodyPr/>
                    <a:lstStyle/>
                    <a:p>
                      <a:pPr indent="0" lvl="0" marL="0" rtl="0" algn="ctr">
                        <a:spcBef>
                          <a:spcPts val="0"/>
                        </a:spcBef>
                        <a:spcAft>
                          <a:spcPts val="0"/>
                        </a:spcAft>
                        <a:buClr>
                          <a:schemeClr val="dk1"/>
                        </a:buClr>
                        <a:buSzPts val="1100"/>
                        <a:buFont typeface="Arial"/>
                        <a:buNone/>
                      </a:pPr>
                      <a:r>
                        <a:rPr lang="en-GB" sz="1300">
                          <a:solidFill>
                            <a:schemeClr val="dk1"/>
                          </a:solidFill>
                          <a:latin typeface="Quicksand"/>
                          <a:ea typeface="Quicksand"/>
                          <a:cs typeface="Quicksand"/>
                          <a:sym typeface="Quicksand"/>
                        </a:rPr>
                        <a:t>Term 1-4</a:t>
                      </a:r>
                      <a:endParaRPr>
                        <a:solidFill>
                          <a:schemeClr val="dk1"/>
                        </a:solidFill>
                        <a:latin typeface="Quicksand"/>
                        <a:ea typeface="Quicksand"/>
                        <a:cs typeface="Quicksand"/>
                        <a:sym typeface="Quicksand"/>
                      </a:endParaRPr>
                    </a:p>
                  </a:txBody>
                  <a:tcPr marT="134375" marB="134375" marR="106900" marL="106900">
                    <a:lnL cap="flat" cmpd="sng" w="28575">
                      <a:solidFill>
                        <a:srgbClr val="39AF06"/>
                      </a:solidFill>
                      <a:prstDash val="solid"/>
                      <a:round/>
                      <a:headEnd len="sm" w="sm" type="none"/>
                      <a:tailEnd len="sm" w="sm" type="none"/>
                    </a:lnL>
                    <a:lnR cap="flat" cmpd="sng" w="28575">
                      <a:solidFill>
                        <a:srgbClr val="39AF06"/>
                      </a:solidFill>
                      <a:prstDash val="solid"/>
                      <a:round/>
                      <a:headEnd len="sm" w="sm" type="none"/>
                      <a:tailEnd len="sm" w="sm" type="none"/>
                    </a:lnR>
                    <a:lnT cap="flat" cmpd="sng" w="28575">
                      <a:solidFill>
                        <a:srgbClr val="39AF06"/>
                      </a:solidFill>
                      <a:prstDash val="solid"/>
                      <a:round/>
                      <a:headEnd len="sm" w="sm" type="none"/>
                      <a:tailEnd len="sm" w="sm" type="none"/>
                    </a:lnT>
                    <a:lnB cap="flat" cmpd="sng" w="28575">
                      <a:solidFill>
                        <a:srgbClr val="39AF06"/>
                      </a:solidFill>
                      <a:prstDash val="solid"/>
                      <a:round/>
                      <a:headEnd len="sm" w="sm" type="none"/>
                      <a:tailEnd len="sm" w="sm" type="none"/>
                    </a:lnB>
                    <a:solidFill>
                      <a:srgbClr val="93C47D"/>
                    </a:solidFill>
                  </a:tcPr>
                </a:tc>
                <a:tc>
                  <a:txBody>
                    <a:bodyPr/>
                    <a:lstStyle/>
                    <a:p>
                      <a:pPr indent="0" lvl="0" marL="0" rtl="0" algn="ctr">
                        <a:spcBef>
                          <a:spcPts val="0"/>
                        </a:spcBef>
                        <a:spcAft>
                          <a:spcPts val="0"/>
                        </a:spcAft>
                        <a:buNone/>
                      </a:pPr>
                      <a:r>
                        <a:rPr lang="en-GB">
                          <a:solidFill>
                            <a:schemeClr val="dk1"/>
                          </a:solidFill>
                          <a:latin typeface="Quicksand"/>
                          <a:ea typeface="Quicksand"/>
                          <a:cs typeface="Quicksand"/>
                          <a:sym typeface="Quicksand"/>
                        </a:rPr>
                        <a:t>Attendance data for Māori ākonga shows a positive trend; student surveys reflect high "sense of belonging."</a:t>
                      </a:r>
                      <a:endParaRPr>
                        <a:solidFill>
                          <a:srgbClr val="FF0000"/>
                        </a:solidFill>
                        <a:latin typeface="Quicksand"/>
                        <a:ea typeface="Quicksand"/>
                        <a:cs typeface="Quicksand"/>
                        <a:sym typeface="Quicksand"/>
                      </a:endParaRPr>
                    </a:p>
                  </a:txBody>
                  <a:tcPr marT="134375" marB="134375" marR="106900" marL="106900">
                    <a:lnL cap="flat" cmpd="sng" w="28575">
                      <a:solidFill>
                        <a:srgbClr val="39AF06"/>
                      </a:solidFill>
                      <a:prstDash val="solid"/>
                      <a:round/>
                      <a:headEnd len="sm" w="sm" type="none"/>
                      <a:tailEnd len="sm" w="sm" type="none"/>
                    </a:lnL>
                    <a:lnR cap="flat" cmpd="sng" w="28575">
                      <a:solidFill>
                        <a:srgbClr val="39AF06"/>
                      </a:solidFill>
                      <a:prstDash val="solid"/>
                      <a:round/>
                      <a:headEnd len="sm" w="sm" type="none"/>
                      <a:tailEnd len="sm" w="sm" type="none"/>
                    </a:lnR>
                    <a:lnT cap="flat" cmpd="sng" w="28575">
                      <a:solidFill>
                        <a:srgbClr val="39AF06"/>
                      </a:solidFill>
                      <a:prstDash val="solid"/>
                      <a:round/>
                      <a:headEnd len="sm" w="sm" type="none"/>
                      <a:tailEnd len="sm" w="sm" type="none"/>
                    </a:lnT>
                    <a:lnB cap="flat" cmpd="sng" w="28575">
                      <a:solidFill>
                        <a:srgbClr val="39AF06"/>
                      </a:solidFill>
                      <a:prstDash val="solid"/>
                      <a:round/>
                      <a:headEnd len="sm" w="sm" type="none"/>
                      <a:tailEnd len="sm" w="sm" type="none"/>
                    </a:lnB>
                    <a:solidFill>
                      <a:srgbClr val="93C47D"/>
                    </a:solidFill>
                  </a:tcPr>
                </a:tc>
              </a:tr>
              <a:tr h="1051775">
                <a:tc vMerge="1"/>
                <a:tc>
                  <a:txBody>
                    <a:bodyPr/>
                    <a:lstStyle/>
                    <a:p>
                      <a:pPr indent="0" lvl="0" marL="0" rtl="0" algn="ctr">
                        <a:spcBef>
                          <a:spcPts val="0"/>
                        </a:spcBef>
                        <a:spcAft>
                          <a:spcPts val="0"/>
                        </a:spcAft>
                        <a:buNone/>
                      </a:pPr>
                      <a:r>
                        <a:rPr lang="en-GB">
                          <a:solidFill>
                            <a:schemeClr val="dk1"/>
                          </a:solidFill>
                          <a:latin typeface="Quicksand"/>
                          <a:ea typeface="Quicksand"/>
                          <a:cs typeface="Quicksand"/>
                          <a:sym typeface="Quicksand"/>
                        </a:rPr>
                        <a:t>Systematic engagement with PLD to move staff from "novice" to "confident practitioners" of Te Reo.</a:t>
                      </a:r>
                      <a:endParaRPr>
                        <a:solidFill>
                          <a:schemeClr val="dk1"/>
                        </a:solidFill>
                        <a:latin typeface="Quicksand"/>
                        <a:ea typeface="Quicksand"/>
                        <a:cs typeface="Quicksand"/>
                        <a:sym typeface="Quicksand"/>
                      </a:endParaRPr>
                    </a:p>
                  </a:txBody>
                  <a:tcPr marT="134375" marB="134375" marR="106900" marL="106900">
                    <a:lnL cap="flat" cmpd="sng" w="28575">
                      <a:solidFill>
                        <a:srgbClr val="39AF06"/>
                      </a:solidFill>
                      <a:prstDash val="solid"/>
                      <a:round/>
                      <a:headEnd len="sm" w="sm" type="none"/>
                      <a:tailEnd len="sm" w="sm" type="none"/>
                    </a:lnL>
                    <a:lnR cap="flat" cmpd="sng" w="28575">
                      <a:solidFill>
                        <a:srgbClr val="39AF06"/>
                      </a:solidFill>
                      <a:prstDash val="solid"/>
                      <a:round/>
                      <a:headEnd len="sm" w="sm" type="none"/>
                      <a:tailEnd len="sm" w="sm" type="none"/>
                    </a:lnR>
                    <a:lnT cap="flat" cmpd="sng" w="28575">
                      <a:solidFill>
                        <a:srgbClr val="39AF06"/>
                      </a:solidFill>
                      <a:prstDash val="solid"/>
                      <a:round/>
                      <a:headEnd len="sm" w="sm" type="none"/>
                      <a:tailEnd len="sm" w="sm" type="none"/>
                    </a:lnT>
                    <a:lnB cap="flat" cmpd="sng" w="28575">
                      <a:solidFill>
                        <a:srgbClr val="39AF06"/>
                      </a:solidFill>
                      <a:prstDash val="solid"/>
                      <a:round/>
                      <a:headEnd len="sm" w="sm" type="none"/>
                      <a:tailEnd len="sm" w="sm" type="none"/>
                    </a:lnB>
                    <a:solidFill>
                      <a:srgbClr val="93C47D"/>
                    </a:solidFill>
                  </a:tcPr>
                </a:tc>
                <a:tc>
                  <a:txBody>
                    <a:bodyPr/>
                    <a:lstStyle/>
                    <a:p>
                      <a:pPr indent="0" lvl="0" marL="0" rtl="0" algn="ctr">
                        <a:spcBef>
                          <a:spcPts val="0"/>
                        </a:spcBef>
                        <a:spcAft>
                          <a:spcPts val="0"/>
                        </a:spcAft>
                        <a:buNone/>
                      </a:pPr>
                      <a:r>
                        <a:rPr lang="en-GB">
                          <a:solidFill>
                            <a:schemeClr val="dk1"/>
                          </a:solidFill>
                          <a:latin typeface="Quicksand"/>
                          <a:ea typeface="Quicksand"/>
                          <a:cs typeface="Quicksand"/>
                          <a:sym typeface="Quicksand"/>
                        </a:rPr>
                        <a:t>All Kaimahi</a:t>
                      </a:r>
                      <a:endParaRPr>
                        <a:solidFill>
                          <a:schemeClr val="dk1"/>
                        </a:solidFill>
                        <a:latin typeface="Quicksand"/>
                        <a:ea typeface="Quicksand"/>
                        <a:cs typeface="Quicksand"/>
                        <a:sym typeface="Quicksand"/>
                      </a:endParaRPr>
                    </a:p>
                  </a:txBody>
                  <a:tcPr marT="134375" marB="134375" marR="106900" marL="106900">
                    <a:lnL cap="flat" cmpd="sng" w="28575">
                      <a:solidFill>
                        <a:srgbClr val="39AF06"/>
                      </a:solidFill>
                      <a:prstDash val="solid"/>
                      <a:round/>
                      <a:headEnd len="sm" w="sm" type="none"/>
                      <a:tailEnd len="sm" w="sm" type="none"/>
                    </a:lnL>
                    <a:lnR cap="flat" cmpd="sng" w="28575">
                      <a:solidFill>
                        <a:srgbClr val="39AF06"/>
                      </a:solidFill>
                      <a:prstDash val="solid"/>
                      <a:round/>
                      <a:headEnd len="sm" w="sm" type="none"/>
                      <a:tailEnd len="sm" w="sm" type="none"/>
                    </a:lnR>
                    <a:lnT cap="flat" cmpd="sng" w="28575">
                      <a:solidFill>
                        <a:srgbClr val="39AF06"/>
                      </a:solidFill>
                      <a:prstDash val="solid"/>
                      <a:round/>
                      <a:headEnd len="sm" w="sm" type="none"/>
                      <a:tailEnd len="sm" w="sm" type="none"/>
                    </a:lnT>
                    <a:lnB cap="flat" cmpd="sng" w="28575">
                      <a:solidFill>
                        <a:srgbClr val="39AF06"/>
                      </a:solidFill>
                      <a:prstDash val="solid"/>
                      <a:round/>
                      <a:headEnd len="sm" w="sm" type="none"/>
                      <a:tailEnd len="sm" w="sm" type="none"/>
                    </a:lnB>
                    <a:solidFill>
                      <a:srgbClr val="93C47D"/>
                    </a:solidFill>
                  </a:tcPr>
                </a:tc>
                <a:tc>
                  <a:txBody>
                    <a:bodyPr/>
                    <a:lstStyle/>
                    <a:p>
                      <a:pPr indent="0" lvl="0" marL="0" rtl="0" algn="ctr">
                        <a:spcBef>
                          <a:spcPts val="0"/>
                        </a:spcBef>
                        <a:spcAft>
                          <a:spcPts val="0"/>
                        </a:spcAft>
                        <a:buNone/>
                      </a:pPr>
                      <a:r>
                        <a:rPr lang="en-GB">
                          <a:solidFill>
                            <a:schemeClr val="dk1"/>
                          </a:solidFill>
                          <a:latin typeface="Quicksand"/>
                          <a:ea typeface="Quicksand"/>
                          <a:cs typeface="Quicksand"/>
                          <a:sym typeface="Quicksand"/>
                        </a:rPr>
                        <a:t>$500</a:t>
                      </a:r>
                      <a:endParaRPr>
                        <a:solidFill>
                          <a:schemeClr val="dk1"/>
                        </a:solidFill>
                        <a:latin typeface="Quicksand"/>
                        <a:ea typeface="Quicksand"/>
                        <a:cs typeface="Quicksand"/>
                        <a:sym typeface="Quicksand"/>
                      </a:endParaRPr>
                    </a:p>
                  </a:txBody>
                  <a:tcPr marT="134375" marB="134375" marR="106900" marL="106900">
                    <a:lnL cap="flat" cmpd="sng" w="28575">
                      <a:solidFill>
                        <a:srgbClr val="39AF06"/>
                      </a:solidFill>
                      <a:prstDash val="solid"/>
                      <a:round/>
                      <a:headEnd len="sm" w="sm" type="none"/>
                      <a:tailEnd len="sm" w="sm" type="none"/>
                    </a:lnL>
                    <a:lnR cap="flat" cmpd="sng" w="28575">
                      <a:solidFill>
                        <a:srgbClr val="39AF06"/>
                      </a:solidFill>
                      <a:prstDash val="solid"/>
                      <a:round/>
                      <a:headEnd len="sm" w="sm" type="none"/>
                      <a:tailEnd len="sm" w="sm" type="none"/>
                    </a:lnR>
                    <a:lnT cap="flat" cmpd="sng" w="28575">
                      <a:solidFill>
                        <a:srgbClr val="39AF06"/>
                      </a:solidFill>
                      <a:prstDash val="solid"/>
                      <a:round/>
                      <a:headEnd len="sm" w="sm" type="none"/>
                      <a:tailEnd len="sm" w="sm" type="none"/>
                    </a:lnT>
                    <a:lnB cap="flat" cmpd="sng" w="28575">
                      <a:solidFill>
                        <a:srgbClr val="39AF06"/>
                      </a:solidFill>
                      <a:prstDash val="solid"/>
                      <a:round/>
                      <a:headEnd len="sm" w="sm" type="none"/>
                      <a:tailEnd len="sm" w="sm" type="none"/>
                    </a:lnB>
                    <a:solidFill>
                      <a:srgbClr val="93C47D"/>
                    </a:solidFill>
                  </a:tcPr>
                </a:tc>
                <a:tc>
                  <a:txBody>
                    <a:bodyPr/>
                    <a:lstStyle/>
                    <a:p>
                      <a:pPr indent="0" lvl="0" marL="0" rtl="0" algn="ctr">
                        <a:spcBef>
                          <a:spcPts val="0"/>
                        </a:spcBef>
                        <a:spcAft>
                          <a:spcPts val="0"/>
                        </a:spcAft>
                        <a:buClr>
                          <a:schemeClr val="dk1"/>
                        </a:buClr>
                        <a:buSzPts val="1100"/>
                        <a:buFont typeface="Arial"/>
                        <a:buNone/>
                      </a:pPr>
                      <a:r>
                        <a:rPr lang="en-GB" sz="1300">
                          <a:solidFill>
                            <a:schemeClr val="dk1"/>
                          </a:solidFill>
                          <a:latin typeface="Quicksand"/>
                          <a:ea typeface="Quicksand"/>
                          <a:cs typeface="Quicksand"/>
                          <a:sym typeface="Quicksand"/>
                        </a:rPr>
                        <a:t>Term 1-4</a:t>
                      </a:r>
                      <a:endParaRPr>
                        <a:solidFill>
                          <a:schemeClr val="dk1"/>
                        </a:solidFill>
                        <a:latin typeface="Quicksand"/>
                        <a:ea typeface="Quicksand"/>
                        <a:cs typeface="Quicksand"/>
                        <a:sym typeface="Quicksand"/>
                      </a:endParaRPr>
                    </a:p>
                  </a:txBody>
                  <a:tcPr marT="134375" marB="134375" marR="106900" marL="106900">
                    <a:lnL cap="flat" cmpd="sng" w="28575">
                      <a:solidFill>
                        <a:srgbClr val="39AF06"/>
                      </a:solidFill>
                      <a:prstDash val="solid"/>
                      <a:round/>
                      <a:headEnd len="sm" w="sm" type="none"/>
                      <a:tailEnd len="sm" w="sm" type="none"/>
                    </a:lnL>
                    <a:lnR cap="flat" cmpd="sng" w="28575">
                      <a:solidFill>
                        <a:srgbClr val="39AF06"/>
                      </a:solidFill>
                      <a:prstDash val="solid"/>
                      <a:round/>
                      <a:headEnd len="sm" w="sm" type="none"/>
                      <a:tailEnd len="sm" w="sm" type="none"/>
                    </a:lnR>
                    <a:lnT cap="flat" cmpd="sng" w="28575">
                      <a:solidFill>
                        <a:srgbClr val="39AF06"/>
                      </a:solidFill>
                      <a:prstDash val="solid"/>
                      <a:round/>
                      <a:headEnd len="sm" w="sm" type="none"/>
                      <a:tailEnd len="sm" w="sm" type="none"/>
                    </a:lnT>
                    <a:lnB cap="flat" cmpd="sng" w="28575">
                      <a:solidFill>
                        <a:srgbClr val="39AF06"/>
                      </a:solidFill>
                      <a:prstDash val="solid"/>
                      <a:round/>
                      <a:headEnd len="sm" w="sm" type="none"/>
                      <a:tailEnd len="sm" w="sm" type="none"/>
                    </a:lnB>
                    <a:solidFill>
                      <a:srgbClr val="93C47D"/>
                    </a:solidFill>
                  </a:tcPr>
                </a:tc>
                <a:tc>
                  <a:txBody>
                    <a:bodyPr/>
                    <a:lstStyle/>
                    <a:p>
                      <a:pPr indent="0" lvl="0" marL="0" rtl="0" algn="ctr">
                        <a:spcBef>
                          <a:spcPts val="0"/>
                        </a:spcBef>
                        <a:spcAft>
                          <a:spcPts val="0"/>
                        </a:spcAft>
                        <a:buNone/>
                      </a:pPr>
                      <a:r>
                        <a:rPr lang="en-GB">
                          <a:solidFill>
                            <a:schemeClr val="dk1"/>
                          </a:solidFill>
                          <a:latin typeface="Quicksand"/>
                          <a:ea typeface="Quicksand"/>
                          <a:cs typeface="Quicksand"/>
                          <a:sym typeface="Quicksand"/>
                        </a:rPr>
                        <a:t>Staff self-assessment shows measurable growth in Te Reo fluency and understanding of Te Tiriti.</a:t>
                      </a:r>
                      <a:endParaRPr>
                        <a:solidFill>
                          <a:schemeClr val="dk1"/>
                        </a:solidFill>
                        <a:latin typeface="Quicksand"/>
                        <a:ea typeface="Quicksand"/>
                        <a:cs typeface="Quicksand"/>
                        <a:sym typeface="Quicksand"/>
                      </a:endParaRPr>
                    </a:p>
                  </a:txBody>
                  <a:tcPr marT="134375" marB="134375" marR="106900" marL="106900">
                    <a:lnL cap="flat" cmpd="sng" w="28575">
                      <a:solidFill>
                        <a:srgbClr val="39AF06"/>
                      </a:solidFill>
                      <a:prstDash val="solid"/>
                      <a:round/>
                      <a:headEnd len="sm" w="sm" type="none"/>
                      <a:tailEnd len="sm" w="sm" type="none"/>
                    </a:lnL>
                    <a:lnR cap="flat" cmpd="sng" w="28575">
                      <a:solidFill>
                        <a:srgbClr val="39AF06"/>
                      </a:solidFill>
                      <a:prstDash val="solid"/>
                      <a:round/>
                      <a:headEnd len="sm" w="sm" type="none"/>
                      <a:tailEnd len="sm" w="sm" type="none"/>
                    </a:lnR>
                    <a:lnT cap="flat" cmpd="sng" w="28575">
                      <a:solidFill>
                        <a:srgbClr val="39AF06"/>
                      </a:solidFill>
                      <a:prstDash val="solid"/>
                      <a:round/>
                      <a:headEnd len="sm" w="sm" type="none"/>
                      <a:tailEnd len="sm" w="sm" type="none"/>
                    </a:lnT>
                    <a:lnB cap="flat" cmpd="sng" w="28575">
                      <a:solidFill>
                        <a:srgbClr val="39AF06"/>
                      </a:solidFill>
                      <a:prstDash val="solid"/>
                      <a:round/>
                      <a:headEnd len="sm" w="sm" type="none"/>
                      <a:tailEnd len="sm" w="sm" type="none"/>
                    </a:lnB>
                    <a:solidFill>
                      <a:srgbClr val="93C47D"/>
                    </a:solidFill>
                  </a:tcPr>
                </a:tc>
              </a:tr>
            </a:tbl>
          </a:graphicData>
        </a:graphic>
      </p:graphicFrame>
      <p:pic>
        <p:nvPicPr>
          <p:cNvPr id="162" name="Google Shape;162;p30" title="3883 Portland School - LOGO UPDATE - 2024.png"/>
          <p:cNvPicPr preferRelativeResize="0"/>
          <p:nvPr/>
        </p:nvPicPr>
        <p:blipFill>
          <a:blip r:embed="rId4">
            <a:alphaModFix/>
          </a:blip>
          <a:stretch>
            <a:fillRect/>
          </a:stretch>
        </p:blipFill>
        <p:spPr>
          <a:xfrm>
            <a:off x="336675" y="0"/>
            <a:ext cx="1245375" cy="1245375"/>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166" name="Shape 166"/>
        <p:cNvGrpSpPr/>
        <p:nvPr/>
      </p:nvGrpSpPr>
      <p:grpSpPr>
        <a:xfrm>
          <a:off x="0" y="0"/>
          <a:ext cx="0" cy="0"/>
          <a:chOff x="0" y="0"/>
          <a:chExt cx="0" cy="0"/>
        </a:xfrm>
      </p:grpSpPr>
      <p:graphicFrame>
        <p:nvGraphicFramePr>
          <p:cNvPr id="167" name="Google Shape;167;p31"/>
          <p:cNvGraphicFramePr/>
          <p:nvPr/>
        </p:nvGraphicFramePr>
        <p:xfrm>
          <a:off x="176855" y="1842035"/>
          <a:ext cx="3000000" cy="3000000"/>
        </p:xfrm>
        <a:graphic>
          <a:graphicData uri="http://schemas.openxmlformats.org/drawingml/2006/table">
            <a:tbl>
              <a:tblPr>
                <a:noFill/>
                <a:tableStyleId>{DA59EB4D-3596-446A-8511-46246CF5608A}</a:tableStyleId>
              </a:tblPr>
              <a:tblGrid>
                <a:gridCol w="2926350"/>
                <a:gridCol w="2795150"/>
                <a:gridCol w="671250"/>
                <a:gridCol w="647800"/>
                <a:gridCol w="678625"/>
                <a:gridCol w="2680025"/>
              </a:tblGrid>
              <a:tr h="683050">
                <a:tc>
                  <a:txBody>
                    <a:bodyPr/>
                    <a:lstStyle/>
                    <a:p>
                      <a:pPr indent="0" lvl="0" marL="0" rtl="0" algn="ctr">
                        <a:spcBef>
                          <a:spcPts val="0"/>
                        </a:spcBef>
                        <a:spcAft>
                          <a:spcPts val="0"/>
                        </a:spcAft>
                        <a:buNone/>
                      </a:pPr>
                      <a:r>
                        <a:rPr lang="en-GB" sz="1300">
                          <a:solidFill>
                            <a:schemeClr val="dk1"/>
                          </a:solidFill>
                          <a:latin typeface="Quicksand"/>
                          <a:ea typeface="Quicksand"/>
                          <a:cs typeface="Quicksand"/>
                          <a:sym typeface="Quicksand"/>
                        </a:rPr>
                        <a:t>Strategic Initiative 2.2:</a:t>
                      </a:r>
                      <a:endParaRPr sz="2000">
                        <a:solidFill>
                          <a:schemeClr val="dk1"/>
                        </a:solidFill>
                        <a:latin typeface="Quicksand"/>
                        <a:ea typeface="Quicksand"/>
                        <a:cs typeface="Quicksand"/>
                        <a:sym typeface="Quicksand"/>
                      </a:endParaRPr>
                    </a:p>
                  </a:txBody>
                  <a:tcPr marT="134375" marB="134375" marR="106900" marL="106900" anchor="ctr">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solidFill>
                      <a:srgbClr val="B6D7A8"/>
                    </a:solidFill>
                  </a:tcPr>
                </a:tc>
                <a:tc>
                  <a:txBody>
                    <a:bodyPr/>
                    <a:lstStyle/>
                    <a:p>
                      <a:pPr indent="0" lvl="0" marL="0" rtl="0" algn="ctr">
                        <a:spcBef>
                          <a:spcPts val="0"/>
                        </a:spcBef>
                        <a:spcAft>
                          <a:spcPts val="0"/>
                        </a:spcAft>
                        <a:buClr>
                          <a:schemeClr val="dk1"/>
                        </a:buClr>
                        <a:buSzPts val="1100"/>
                        <a:buFont typeface="Arial"/>
                        <a:buNone/>
                      </a:pPr>
                      <a:r>
                        <a:rPr lang="en-GB" sz="1300">
                          <a:solidFill>
                            <a:schemeClr val="dk1"/>
                          </a:solidFill>
                          <a:latin typeface="Quicksand"/>
                          <a:ea typeface="Quicksand"/>
                          <a:cs typeface="Quicksand"/>
                          <a:sym typeface="Quicksand"/>
                        </a:rPr>
                        <a:t>Action</a:t>
                      </a:r>
                      <a:endParaRPr sz="2100">
                        <a:solidFill>
                          <a:schemeClr val="dk1"/>
                        </a:solidFill>
                        <a:latin typeface="Quicksand"/>
                        <a:ea typeface="Quicksand"/>
                        <a:cs typeface="Quicksand"/>
                        <a:sym typeface="Quicksand"/>
                      </a:endParaRPr>
                    </a:p>
                  </a:txBody>
                  <a:tcPr marT="134375" marB="134375" marR="106900" marL="106900" anchor="ctr">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solidFill>
                      <a:srgbClr val="B6D7A8"/>
                    </a:solidFill>
                  </a:tcPr>
                </a:tc>
                <a:tc>
                  <a:txBody>
                    <a:bodyPr/>
                    <a:lstStyle/>
                    <a:p>
                      <a:pPr indent="0" lvl="0" marL="0" rtl="0" algn="ctr">
                        <a:spcBef>
                          <a:spcPts val="0"/>
                        </a:spcBef>
                        <a:spcAft>
                          <a:spcPts val="0"/>
                        </a:spcAft>
                        <a:buClr>
                          <a:schemeClr val="dk1"/>
                        </a:buClr>
                        <a:buSzPts val="1100"/>
                        <a:buFont typeface="Arial"/>
                        <a:buNone/>
                      </a:pPr>
                      <a:r>
                        <a:rPr lang="en-GB" sz="1500">
                          <a:solidFill>
                            <a:schemeClr val="dk1"/>
                          </a:solidFill>
                          <a:latin typeface="Quicksand"/>
                          <a:ea typeface="Quicksand"/>
                          <a:cs typeface="Quicksand"/>
                          <a:sym typeface="Quicksand"/>
                        </a:rPr>
                        <a:t>Who</a:t>
                      </a:r>
                      <a:endParaRPr sz="1500">
                        <a:solidFill>
                          <a:schemeClr val="dk1"/>
                        </a:solidFill>
                        <a:latin typeface="Quicksand"/>
                        <a:ea typeface="Quicksand"/>
                        <a:cs typeface="Quicksand"/>
                        <a:sym typeface="Quicksand"/>
                      </a:endParaRPr>
                    </a:p>
                  </a:txBody>
                  <a:tcPr marT="134375" marB="134375" marR="106900" marL="106900" anchor="ctr">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solidFill>
                      <a:srgbClr val="B6D7A8"/>
                    </a:solidFill>
                  </a:tcPr>
                </a:tc>
                <a:tc>
                  <a:txBody>
                    <a:bodyPr/>
                    <a:lstStyle/>
                    <a:p>
                      <a:pPr indent="0" lvl="0" marL="0" rtl="0" algn="ctr">
                        <a:spcBef>
                          <a:spcPts val="0"/>
                        </a:spcBef>
                        <a:spcAft>
                          <a:spcPts val="0"/>
                        </a:spcAft>
                        <a:buNone/>
                      </a:pPr>
                      <a:r>
                        <a:rPr lang="en-GB">
                          <a:solidFill>
                            <a:schemeClr val="dk1"/>
                          </a:solidFill>
                          <a:latin typeface="Quicksand"/>
                          <a:ea typeface="Quicksand"/>
                          <a:cs typeface="Quicksand"/>
                          <a:sym typeface="Quicksand"/>
                        </a:rPr>
                        <a:t>Cost</a:t>
                      </a:r>
                      <a:endParaRPr>
                        <a:solidFill>
                          <a:schemeClr val="dk1"/>
                        </a:solidFill>
                        <a:latin typeface="Quicksand"/>
                        <a:ea typeface="Quicksand"/>
                        <a:cs typeface="Quicksand"/>
                        <a:sym typeface="Quicksand"/>
                      </a:endParaRPr>
                    </a:p>
                  </a:txBody>
                  <a:tcPr marT="134375" marB="134375" marR="106900" marL="106900" anchor="ctr">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solidFill>
                      <a:srgbClr val="B6D7A8"/>
                    </a:solidFill>
                  </a:tcPr>
                </a:tc>
                <a:tc>
                  <a:txBody>
                    <a:bodyPr/>
                    <a:lstStyle/>
                    <a:p>
                      <a:pPr indent="0" lvl="0" marL="0" rtl="0" algn="ctr">
                        <a:spcBef>
                          <a:spcPts val="0"/>
                        </a:spcBef>
                        <a:spcAft>
                          <a:spcPts val="0"/>
                        </a:spcAft>
                        <a:buNone/>
                      </a:pPr>
                      <a:r>
                        <a:rPr lang="en-GB" sz="1200">
                          <a:solidFill>
                            <a:schemeClr val="dk1"/>
                          </a:solidFill>
                          <a:latin typeface="Quicksand"/>
                          <a:ea typeface="Quicksand"/>
                          <a:cs typeface="Quicksand"/>
                          <a:sym typeface="Quicksand"/>
                        </a:rPr>
                        <a:t>Time</a:t>
                      </a:r>
                      <a:endParaRPr sz="1200">
                        <a:solidFill>
                          <a:schemeClr val="dk1"/>
                        </a:solidFill>
                        <a:latin typeface="Quicksand"/>
                        <a:ea typeface="Quicksand"/>
                        <a:cs typeface="Quicksand"/>
                        <a:sym typeface="Quicksand"/>
                      </a:endParaRPr>
                    </a:p>
                    <a:p>
                      <a:pPr indent="0" lvl="0" marL="0" rtl="0" algn="ctr">
                        <a:spcBef>
                          <a:spcPts val="0"/>
                        </a:spcBef>
                        <a:spcAft>
                          <a:spcPts val="0"/>
                        </a:spcAft>
                        <a:buNone/>
                      </a:pPr>
                      <a:r>
                        <a:rPr lang="en-GB" sz="1200">
                          <a:solidFill>
                            <a:schemeClr val="dk1"/>
                          </a:solidFill>
                          <a:latin typeface="Quicksand"/>
                          <a:ea typeface="Quicksand"/>
                          <a:cs typeface="Quicksand"/>
                          <a:sym typeface="Quicksand"/>
                        </a:rPr>
                        <a:t>frame</a:t>
                      </a:r>
                      <a:endParaRPr sz="1200">
                        <a:solidFill>
                          <a:schemeClr val="dk1"/>
                        </a:solidFill>
                        <a:latin typeface="Quicksand"/>
                        <a:ea typeface="Quicksand"/>
                        <a:cs typeface="Quicksand"/>
                        <a:sym typeface="Quicksand"/>
                      </a:endParaRPr>
                    </a:p>
                  </a:txBody>
                  <a:tcPr marT="134375" marB="134375" marR="106900" marL="106900" anchor="ctr">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solidFill>
                      <a:srgbClr val="B6D7A8"/>
                    </a:solidFill>
                  </a:tcPr>
                </a:tc>
                <a:tc>
                  <a:txBody>
                    <a:bodyPr/>
                    <a:lstStyle/>
                    <a:p>
                      <a:pPr indent="0" lvl="0" marL="0" rtl="0" algn="ctr">
                        <a:spcBef>
                          <a:spcPts val="0"/>
                        </a:spcBef>
                        <a:spcAft>
                          <a:spcPts val="0"/>
                        </a:spcAft>
                        <a:buNone/>
                      </a:pPr>
                      <a:r>
                        <a:rPr lang="en-GB">
                          <a:solidFill>
                            <a:schemeClr val="dk1"/>
                          </a:solidFill>
                          <a:latin typeface="Quicksand"/>
                          <a:ea typeface="Quicksand"/>
                          <a:cs typeface="Quicksand"/>
                          <a:sym typeface="Quicksand"/>
                        </a:rPr>
                        <a:t>Measure of Success</a:t>
                      </a:r>
                      <a:endParaRPr>
                        <a:solidFill>
                          <a:schemeClr val="dk1"/>
                        </a:solidFill>
                        <a:latin typeface="Quicksand"/>
                        <a:ea typeface="Quicksand"/>
                        <a:cs typeface="Quicksand"/>
                        <a:sym typeface="Quicksand"/>
                      </a:endParaRPr>
                    </a:p>
                  </a:txBody>
                  <a:tcPr marT="134375" marB="134375" marR="106900" marL="106900" anchor="ctr">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solidFill>
                      <a:srgbClr val="B6D7A8"/>
                    </a:solidFill>
                  </a:tcPr>
                </a:tc>
              </a:tr>
              <a:tr h="1051775">
                <a:tc rowSpan="3">
                  <a:txBody>
                    <a:bodyPr/>
                    <a:lstStyle/>
                    <a:p>
                      <a:pPr indent="0" lvl="0" marL="0" rtl="0" algn="ctr">
                        <a:lnSpc>
                          <a:spcPct val="115000"/>
                        </a:lnSpc>
                        <a:spcBef>
                          <a:spcPts val="1200"/>
                        </a:spcBef>
                        <a:spcAft>
                          <a:spcPts val="1200"/>
                        </a:spcAft>
                        <a:buNone/>
                      </a:pPr>
                      <a:r>
                        <a:rPr lang="en-GB" sz="2000">
                          <a:solidFill>
                            <a:schemeClr val="dk1"/>
                          </a:solidFill>
                          <a:latin typeface="Quicksand"/>
                          <a:ea typeface="Quicksand"/>
                          <a:cs typeface="Quicksand"/>
                          <a:sym typeface="Quicksand"/>
                        </a:rPr>
                        <a:t>Strengthen positive relationships between kura, kaiako, ākonga and whānau.</a:t>
                      </a:r>
                      <a:endParaRPr>
                        <a:solidFill>
                          <a:schemeClr val="dk1"/>
                        </a:solidFill>
                        <a:latin typeface="Quicksand"/>
                        <a:ea typeface="Quicksand"/>
                        <a:cs typeface="Quicksand"/>
                        <a:sym typeface="Quicksand"/>
                      </a:endParaRPr>
                    </a:p>
                  </a:txBody>
                  <a:tcPr marT="134375" marB="134375" marR="106900" marL="106900">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solidFill>
                      <a:srgbClr val="B6D7A8"/>
                    </a:solidFill>
                  </a:tcPr>
                </a:tc>
                <a:tc>
                  <a:txBody>
                    <a:bodyPr/>
                    <a:lstStyle/>
                    <a:p>
                      <a:pPr indent="0" lvl="0" marL="0" rtl="0" algn="l">
                        <a:spcBef>
                          <a:spcPts val="0"/>
                        </a:spcBef>
                        <a:spcAft>
                          <a:spcPts val="0"/>
                        </a:spcAft>
                        <a:buNone/>
                      </a:pPr>
                      <a:r>
                        <a:rPr lang="en-GB" sz="1100">
                          <a:solidFill>
                            <a:schemeClr val="dk1"/>
                          </a:solidFill>
                          <a:latin typeface="Quicksand"/>
                          <a:ea typeface="Quicksand"/>
                          <a:cs typeface="Quicksand"/>
                          <a:sym typeface="Quicksand"/>
                        </a:rPr>
                        <a:t>Students have opportunities to give back to their local community.</a:t>
                      </a:r>
                      <a:endParaRPr sz="1100">
                        <a:solidFill>
                          <a:schemeClr val="dk1"/>
                        </a:solidFill>
                        <a:latin typeface="Quicksand"/>
                        <a:ea typeface="Quicksand"/>
                        <a:cs typeface="Quicksand"/>
                        <a:sym typeface="Quicksand"/>
                      </a:endParaRPr>
                    </a:p>
                    <a:p>
                      <a:pPr indent="0" lvl="0" marL="0" rtl="0" algn="l">
                        <a:spcBef>
                          <a:spcPts val="0"/>
                        </a:spcBef>
                        <a:spcAft>
                          <a:spcPts val="0"/>
                        </a:spcAft>
                        <a:buNone/>
                      </a:pPr>
                      <a:r>
                        <a:t/>
                      </a:r>
                      <a:endParaRPr>
                        <a:solidFill>
                          <a:schemeClr val="dk1"/>
                        </a:solidFill>
                        <a:latin typeface="Quicksand"/>
                        <a:ea typeface="Quicksand"/>
                        <a:cs typeface="Quicksand"/>
                        <a:sym typeface="Quicksand"/>
                      </a:endParaRPr>
                    </a:p>
                  </a:txBody>
                  <a:tcPr marT="134375" marB="134375" marR="106900" marL="106900">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solidFill>
                      <a:srgbClr val="B6D7A8"/>
                    </a:solidFill>
                  </a:tcPr>
                </a:tc>
                <a:tc>
                  <a:txBody>
                    <a:bodyPr/>
                    <a:lstStyle/>
                    <a:p>
                      <a:pPr indent="0" lvl="0" marL="0" rtl="0" algn="l">
                        <a:spcBef>
                          <a:spcPts val="0"/>
                        </a:spcBef>
                        <a:spcAft>
                          <a:spcPts val="0"/>
                        </a:spcAft>
                        <a:buNone/>
                      </a:pPr>
                      <a:r>
                        <a:t/>
                      </a:r>
                      <a:endParaRPr>
                        <a:solidFill>
                          <a:schemeClr val="dk1"/>
                        </a:solidFill>
                        <a:latin typeface="Quicksand"/>
                        <a:ea typeface="Quicksand"/>
                        <a:cs typeface="Quicksand"/>
                        <a:sym typeface="Quicksand"/>
                      </a:endParaRPr>
                    </a:p>
                  </a:txBody>
                  <a:tcPr marT="134375" marB="134375" marR="106900" marL="106900">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solidFill>
                      <a:srgbClr val="B6D7A8"/>
                    </a:solidFill>
                  </a:tcPr>
                </a:tc>
                <a:tc>
                  <a:txBody>
                    <a:bodyPr/>
                    <a:lstStyle/>
                    <a:p>
                      <a:pPr indent="0" lvl="0" marL="0" rtl="0" algn="l">
                        <a:spcBef>
                          <a:spcPts val="0"/>
                        </a:spcBef>
                        <a:spcAft>
                          <a:spcPts val="0"/>
                        </a:spcAft>
                        <a:buNone/>
                      </a:pPr>
                      <a:r>
                        <a:t/>
                      </a:r>
                      <a:endParaRPr>
                        <a:solidFill>
                          <a:schemeClr val="dk1"/>
                        </a:solidFill>
                        <a:latin typeface="Quicksand"/>
                        <a:ea typeface="Quicksand"/>
                        <a:cs typeface="Quicksand"/>
                        <a:sym typeface="Quicksand"/>
                      </a:endParaRPr>
                    </a:p>
                  </a:txBody>
                  <a:tcPr marT="134375" marB="134375" marR="106900" marL="106900">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solidFill>
                      <a:srgbClr val="B6D7A8"/>
                    </a:solidFill>
                  </a:tcPr>
                </a:tc>
                <a:tc>
                  <a:txBody>
                    <a:bodyPr/>
                    <a:lstStyle/>
                    <a:p>
                      <a:pPr indent="0" lvl="0" marL="0" rtl="0" algn="l">
                        <a:spcBef>
                          <a:spcPts val="0"/>
                        </a:spcBef>
                        <a:spcAft>
                          <a:spcPts val="0"/>
                        </a:spcAft>
                        <a:buNone/>
                      </a:pPr>
                      <a:r>
                        <a:t/>
                      </a:r>
                      <a:endParaRPr>
                        <a:solidFill>
                          <a:schemeClr val="dk1"/>
                        </a:solidFill>
                        <a:latin typeface="Quicksand"/>
                        <a:ea typeface="Quicksand"/>
                        <a:cs typeface="Quicksand"/>
                        <a:sym typeface="Quicksand"/>
                      </a:endParaRPr>
                    </a:p>
                  </a:txBody>
                  <a:tcPr marT="134375" marB="134375" marR="106900" marL="106900">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solidFill>
                      <a:srgbClr val="B6D7A8"/>
                    </a:solidFill>
                  </a:tcPr>
                </a:tc>
                <a:tc>
                  <a:txBody>
                    <a:bodyPr/>
                    <a:lstStyle/>
                    <a:p>
                      <a:pPr indent="0" lvl="0" marL="0" rtl="0" algn="l">
                        <a:spcBef>
                          <a:spcPts val="0"/>
                        </a:spcBef>
                        <a:spcAft>
                          <a:spcPts val="0"/>
                        </a:spcAft>
                        <a:buNone/>
                      </a:pPr>
                      <a:r>
                        <a:t/>
                      </a:r>
                      <a:endParaRPr>
                        <a:solidFill>
                          <a:schemeClr val="dk1"/>
                        </a:solidFill>
                        <a:latin typeface="Quicksand"/>
                        <a:ea typeface="Quicksand"/>
                        <a:cs typeface="Quicksand"/>
                        <a:sym typeface="Quicksand"/>
                      </a:endParaRPr>
                    </a:p>
                  </a:txBody>
                  <a:tcPr marT="134375" marB="134375" marR="106900" marL="106900">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solidFill>
                      <a:srgbClr val="B6D7A8"/>
                    </a:solidFill>
                  </a:tcPr>
                </a:tc>
              </a:tr>
              <a:tr h="1051775">
                <a:tc vMerge="1"/>
                <a:tc>
                  <a:txBody>
                    <a:bodyPr/>
                    <a:lstStyle/>
                    <a:p>
                      <a:pPr indent="0" lvl="0" marL="0" rtl="0" algn="l">
                        <a:spcBef>
                          <a:spcPts val="0"/>
                        </a:spcBef>
                        <a:spcAft>
                          <a:spcPts val="0"/>
                        </a:spcAft>
                        <a:buNone/>
                      </a:pPr>
                      <a:r>
                        <a:t/>
                      </a:r>
                      <a:endParaRPr>
                        <a:solidFill>
                          <a:schemeClr val="dk1"/>
                        </a:solidFill>
                        <a:latin typeface="Quicksand"/>
                        <a:ea typeface="Quicksand"/>
                        <a:cs typeface="Quicksand"/>
                        <a:sym typeface="Quicksand"/>
                      </a:endParaRPr>
                    </a:p>
                  </a:txBody>
                  <a:tcPr marT="134375" marB="134375" marR="106900" marL="106900">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solidFill>
                      <a:srgbClr val="B6D7A8"/>
                    </a:solidFill>
                  </a:tcPr>
                </a:tc>
                <a:tc>
                  <a:txBody>
                    <a:bodyPr/>
                    <a:lstStyle/>
                    <a:p>
                      <a:pPr indent="0" lvl="0" marL="0" rtl="0" algn="l">
                        <a:spcBef>
                          <a:spcPts val="0"/>
                        </a:spcBef>
                        <a:spcAft>
                          <a:spcPts val="0"/>
                        </a:spcAft>
                        <a:buNone/>
                      </a:pPr>
                      <a:r>
                        <a:t/>
                      </a:r>
                      <a:endParaRPr>
                        <a:solidFill>
                          <a:schemeClr val="dk1"/>
                        </a:solidFill>
                        <a:latin typeface="Quicksand"/>
                        <a:ea typeface="Quicksand"/>
                        <a:cs typeface="Quicksand"/>
                        <a:sym typeface="Quicksand"/>
                      </a:endParaRPr>
                    </a:p>
                  </a:txBody>
                  <a:tcPr marT="134375" marB="134375" marR="106900" marL="106900">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solidFill>
                      <a:srgbClr val="B6D7A8"/>
                    </a:solidFill>
                  </a:tcPr>
                </a:tc>
                <a:tc>
                  <a:txBody>
                    <a:bodyPr/>
                    <a:lstStyle/>
                    <a:p>
                      <a:pPr indent="0" lvl="0" marL="0" rtl="0" algn="l">
                        <a:spcBef>
                          <a:spcPts val="0"/>
                        </a:spcBef>
                        <a:spcAft>
                          <a:spcPts val="0"/>
                        </a:spcAft>
                        <a:buNone/>
                      </a:pPr>
                      <a:r>
                        <a:t/>
                      </a:r>
                      <a:endParaRPr>
                        <a:solidFill>
                          <a:schemeClr val="dk1"/>
                        </a:solidFill>
                        <a:latin typeface="Quicksand"/>
                        <a:ea typeface="Quicksand"/>
                        <a:cs typeface="Quicksand"/>
                        <a:sym typeface="Quicksand"/>
                      </a:endParaRPr>
                    </a:p>
                  </a:txBody>
                  <a:tcPr marT="134375" marB="134375" marR="106900" marL="106900">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solidFill>
                      <a:srgbClr val="B6D7A8"/>
                    </a:solidFill>
                  </a:tcPr>
                </a:tc>
                <a:tc>
                  <a:txBody>
                    <a:bodyPr/>
                    <a:lstStyle/>
                    <a:p>
                      <a:pPr indent="0" lvl="0" marL="0" rtl="0" algn="l">
                        <a:spcBef>
                          <a:spcPts val="0"/>
                        </a:spcBef>
                        <a:spcAft>
                          <a:spcPts val="0"/>
                        </a:spcAft>
                        <a:buNone/>
                      </a:pPr>
                      <a:r>
                        <a:t/>
                      </a:r>
                      <a:endParaRPr>
                        <a:solidFill>
                          <a:schemeClr val="dk1"/>
                        </a:solidFill>
                        <a:latin typeface="Quicksand"/>
                        <a:ea typeface="Quicksand"/>
                        <a:cs typeface="Quicksand"/>
                        <a:sym typeface="Quicksand"/>
                      </a:endParaRPr>
                    </a:p>
                  </a:txBody>
                  <a:tcPr marT="134375" marB="134375" marR="106900" marL="106900">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solidFill>
                      <a:srgbClr val="B6D7A8"/>
                    </a:solidFill>
                  </a:tcPr>
                </a:tc>
                <a:tc>
                  <a:txBody>
                    <a:bodyPr/>
                    <a:lstStyle/>
                    <a:p>
                      <a:pPr indent="0" lvl="0" marL="0" rtl="0" algn="l">
                        <a:spcBef>
                          <a:spcPts val="0"/>
                        </a:spcBef>
                        <a:spcAft>
                          <a:spcPts val="0"/>
                        </a:spcAft>
                        <a:buNone/>
                      </a:pPr>
                      <a:r>
                        <a:t/>
                      </a:r>
                      <a:endParaRPr>
                        <a:solidFill>
                          <a:schemeClr val="dk1"/>
                        </a:solidFill>
                        <a:latin typeface="Quicksand"/>
                        <a:ea typeface="Quicksand"/>
                        <a:cs typeface="Quicksand"/>
                        <a:sym typeface="Quicksand"/>
                      </a:endParaRPr>
                    </a:p>
                  </a:txBody>
                  <a:tcPr marT="134375" marB="134375" marR="106900" marL="106900">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solidFill>
                      <a:srgbClr val="B6D7A8"/>
                    </a:solidFill>
                  </a:tcPr>
                </a:tc>
              </a:tr>
              <a:tr h="1051775">
                <a:tc vMerge="1"/>
                <a:tc>
                  <a:txBody>
                    <a:bodyPr/>
                    <a:lstStyle/>
                    <a:p>
                      <a:pPr indent="0" lvl="0" marL="0" rtl="0" algn="l">
                        <a:spcBef>
                          <a:spcPts val="0"/>
                        </a:spcBef>
                        <a:spcAft>
                          <a:spcPts val="0"/>
                        </a:spcAft>
                        <a:buNone/>
                      </a:pPr>
                      <a:r>
                        <a:t/>
                      </a:r>
                      <a:endParaRPr>
                        <a:solidFill>
                          <a:schemeClr val="dk1"/>
                        </a:solidFill>
                        <a:latin typeface="Quicksand"/>
                        <a:ea typeface="Quicksand"/>
                        <a:cs typeface="Quicksand"/>
                        <a:sym typeface="Quicksand"/>
                      </a:endParaRPr>
                    </a:p>
                  </a:txBody>
                  <a:tcPr marT="134375" marB="134375" marR="106900" marL="106900">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solidFill>
                      <a:srgbClr val="B6D7A8"/>
                    </a:solidFill>
                  </a:tcPr>
                </a:tc>
                <a:tc>
                  <a:txBody>
                    <a:bodyPr/>
                    <a:lstStyle/>
                    <a:p>
                      <a:pPr indent="0" lvl="0" marL="0" rtl="0" algn="l">
                        <a:spcBef>
                          <a:spcPts val="0"/>
                        </a:spcBef>
                        <a:spcAft>
                          <a:spcPts val="0"/>
                        </a:spcAft>
                        <a:buNone/>
                      </a:pPr>
                      <a:r>
                        <a:t/>
                      </a:r>
                      <a:endParaRPr>
                        <a:solidFill>
                          <a:schemeClr val="dk1"/>
                        </a:solidFill>
                        <a:latin typeface="Quicksand"/>
                        <a:ea typeface="Quicksand"/>
                        <a:cs typeface="Quicksand"/>
                        <a:sym typeface="Quicksand"/>
                      </a:endParaRPr>
                    </a:p>
                  </a:txBody>
                  <a:tcPr marT="134375" marB="134375" marR="106900" marL="106900">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solidFill>
                      <a:srgbClr val="B6D7A8"/>
                    </a:solidFill>
                  </a:tcPr>
                </a:tc>
                <a:tc>
                  <a:txBody>
                    <a:bodyPr/>
                    <a:lstStyle/>
                    <a:p>
                      <a:pPr indent="0" lvl="0" marL="0" rtl="0" algn="l">
                        <a:spcBef>
                          <a:spcPts val="0"/>
                        </a:spcBef>
                        <a:spcAft>
                          <a:spcPts val="0"/>
                        </a:spcAft>
                        <a:buNone/>
                      </a:pPr>
                      <a:r>
                        <a:t/>
                      </a:r>
                      <a:endParaRPr>
                        <a:solidFill>
                          <a:schemeClr val="dk1"/>
                        </a:solidFill>
                        <a:latin typeface="Quicksand"/>
                        <a:ea typeface="Quicksand"/>
                        <a:cs typeface="Quicksand"/>
                        <a:sym typeface="Quicksand"/>
                      </a:endParaRPr>
                    </a:p>
                  </a:txBody>
                  <a:tcPr marT="134375" marB="134375" marR="106900" marL="106900">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solidFill>
                      <a:srgbClr val="B6D7A8"/>
                    </a:solidFill>
                  </a:tcPr>
                </a:tc>
                <a:tc>
                  <a:txBody>
                    <a:bodyPr/>
                    <a:lstStyle/>
                    <a:p>
                      <a:pPr indent="0" lvl="0" marL="0" rtl="0" algn="l">
                        <a:spcBef>
                          <a:spcPts val="0"/>
                        </a:spcBef>
                        <a:spcAft>
                          <a:spcPts val="0"/>
                        </a:spcAft>
                        <a:buNone/>
                      </a:pPr>
                      <a:r>
                        <a:t/>
                      </a:r>
                      <a:endParaRPr>
                        <a:solidFill>
                          <a:schemeClr val="dk1"/>
                        </a:solidFill>
                        <a:latin typeface="Quicksand"/>
                        <a:ea typeface="Quicksand"/>
                        <a:cs typeface="Quicksand"/>
                        <a:sym typeface="Quicksand"/>
                      </a:endParaRPr>
                    </a:p>
                  </a:txBody>
                  <a:tcPr marT="134375" marB="134375" marR="106900" marL="106900">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solidFill>
                      <a:srgbClr val="B6D7A8"/>
                    </a:solidFill>
                  </a:tcPr>
                </a:tc>
                <a:tc>
                  <a:txBody>
                    <a:bodyPr/>
                    <a:lstStyle/>
                    <a:p>
                      <a:pPr indent="0" lvl="0" marL="0" rtl="0" algn="l">
                        <a:spcBef>
                          <a:spcPts val="0"/>
                        </a:spcBef>
                        <a:spcAft>
                          <a:spcPts val="0"/>
                        </a:spcAft>
                        <a:buNone/>
                      </a:pPr>
                      <a:r>
                        <a:t/>
                      </a:r>
                      <a:endParaRPr>
                        <a:solidFill>
                          <a:schemeClr val="dk1"/>
                        </a:solidFill>
                        <a:latin typeface="Quicksand"/>
                        <a:ea typeface="Quicksand"/>
                        <a:cs typeface="Quicksand"/>
                        <a:sym typeface="Quicksand"/>
                      </a:endParaRPr>
                    </a:p>
                  </a:txBody>
                  <a:tcPr marT="134375" marB="134375" marR="106900" marL="106900">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solidFill>
                      <a:srgbClr val="B6D7A8"/>
                    </a:solidFill>
                  </a:tcPr>
                </a:tc>
              </a:tr>
            </a:tbl>
          </a:graphicData>
        </a:graphic>
      </p:graphicFrame>
      <p:sp>
        <p:nvSpPr>
          <p:cNvPr id="168" name="Google Shape;168;p31"/>
          <p:cNvSpPr txBox="1"/>
          <p:nvPr/>
        </p:nvSpPr>
        <p:spPr>
          <a:xfrm>
            <a:off x="1548150" y="101275"/>
            <a:ext cx="9027900" cy="400200"/>
          </a:xfrm>
          <a:prstGeom prst="rect">
            <a:avLst/>
          </a:prstGeom>
          <a:noFill/>
          <a:ln>
            <a:noFill/>
          </a:ln>
          <a:effectLst>
            <a:outerShdw blurRad="57150" rotWithShape="0" algn="bl" dir="5400000" dist="19050">
              <a:srgbClr val="000000">
                <a:alpha val="50000"/>
              </a:srgbClr>
            </a:outerShdw>
          </a:effectLst>
        </p:spPr>
        <p:txBody>
          <a:bodyPr anchorCtr="0" anchor="t" bIns="91425" lIns="91425" spcFirstLastPara="1" rIns="91425" wrap="square" tIns="91425">
            <a:spAutoFit/>
          </a:bodyPr>
          <a:lstStyle/>
          <a:p>
            <a:pPr indent="0" lvl="0" marL="0" rtl="0" algn="ctr">
              <a:lnSpc>
                <a:spcPct val="115000"/>
              </a:lnSpc>
              <a:spcBef>
                <a:spcPts val="1200"/>
              </a:spcBef>
              <a:spcAft>
                <a:spcPts val="1200"/>
              </a:spcAft>
              <a:buNone/>
            </a:pPr>
            <a:r>
              <a:rPr lang="en-GB">
                <a:solidFill>
                  <a:schemeClr val="lt1"/>
                </a:solidFill>
                <a:latin typeface="Quicksand"/>
                <a:ea typeface="Quicksand"/>
                <a:cs typeface="Quicksand"/>
                <a:sym typeface="Quicksand"/>
              </a:rPr>
              <a:t>Strategic Goal Two - Whainga rautaki rua</a:t>
            </a:r>
            <a:endParaRPr>
              <a:solidFill>
                <a:schemeClr val="lt1"/>
              </a:solidFill>
              <a:latin typeface="Quicksand"/>
              <a:ea typeface="Quicksand"/>
              <a:cs typeface="Quicksand"/>
              <a:sym typeface="Quicksand"/>
            </a:endParaRPr>
          </a:p>
        </p:txBody>
      </p:sp>
      <p:sp>
        <p:nvSpPr>
          <p:cNvPr id="169" name="Google Shape;169;p31"/>
          <p:cNvSpPr txBox="1"/>
          <p:nvPr/>
        </p:nvSpPr>
        <p:spPr>
          <a:xfrm>
            <a:off x="1548150" y="317250"/>
            <a:ext cx="9027900" cy="923400"/>
          </a:xfrm>
          <a:prstGeom prst="rect">
            <a:avLst/>
          </a:prstGeom>
          <a:noFill/>
          <a:ln>
            <a:noFill/>
          </a:ln>
          <a:effectLst>
            <a:outerShdw rotWithShape="0" algn="bl" dir="480000" dist="38100">
              <a:srgbClr val="318A2F">
                <a:alpha val="87000"/>
              </a:srgbClr>
            </a:outerShdw>
          </a:effectLst>
        </p:spPr>
        <p:txBody>
          <a:bodyPr anchorCtr="0" anchor="t" bIns="91425" lIns="91425" spcFirstLastPara="1" rIns="91425" wrap="square" tIns="91425">
            <a:spAutoFit/>
          </a:bodyPr>
          <a:lstStyle/>
          <a:p>
            <a:pPr indent="0" lvl="0" marL="0" rtl="0" algn="ctr">
              <a:lnSpc>
                <a:spcPct val="115000"/>
              </a:lnSpc>
              <a:spcBef>
                <a:spcPts val="1200"/>
              </a:spcBef>
              <a:spcAft>
                <a:spcPts val="1200"/>
              </a:spcAft>
              <a:buNone/>
            </a:pPr>
            <a:r>
              <a:rPr b="1" lang="en-GB" sz="4800">
                <a:solidFill>
                  <a:srgbClr val="FFFFFF"/>
                </a:solidFill>
                <a:latin typeface="Roboto"/>
                <a:ea typeface="Roboto"/>
                <a:cs typeface="Roboto"/>
                <a:sym typeface="Roboto"/>
              </a:rPr>
              <a:t>SCHOOL CULTURE - AHUREA</a:t>
            </a:r>
            <a:endParaRPr sz="5500">
              <a:solidFill>
                <a:schemeClr val="lt1"/>
              </a:solidFill>
            </a:endParaRPr>
          </a:p>
        </p:txBody>
      </p:sp>
      <p:sp>
        <p:nvSpPr>
          <p:cNvPr id="170" name="Google Shape;170;p31"/>
          <p:cNvSpPr txBox="1"/>
          <p:nvPr/>
        </p:nvSpPr>
        <p:spPr>
          <a:xfrm>
            <a:off x="1548150" y="1041450"/>
            <a:ext cx="8868900" cy="1077300"/>
          </a:xfrm>
          <a:prstGeom prst="rect">
            <a:avLst/>
          </a:prstGeom>
          <a:noFill/>
          <a:ln>
            <a:noFill/>
          </a:ln>
          <a:effectLst>
            <a:outerShdw blurRad="57150" rotWithShape="0" algn="bl" dir="5400000" dist="19050">
              <a:srgbClr val="000000">
                <a:alpha val="50000"/>
              </a:srgbClr>
            </a:outerShdw>
          </a:effectLst>
        </p:spPr>
        <p:txBody>
          <a:bodyPr anchorCtr="0" anchor="t" bIns="91425" lIns="91425" spcFirstLastPara="1" rIns="91425" wrap="square" tIns="91425">
            <a:spAutoFit/>
          </a:bodyPr>
          <a:lstStyle/>
          <a:p>
            <a:pPr indent="0" lvl="0" marL="0" rtl="0" algn="ctr">
              <a:spcBef>
                <a:spcPts val="1200"/>
              </a:spcBef>
              <a:spcAft>
                <a:spcPts val="0"/>
              </a:spcAft>
              <a:buClr>
                <a:schemeClr val="dk1"/>
              </a:buClr>
              <a:buSzPts val="1100"/>
              <a:buFont typeface="Arial"/>
              <a:buNone/>
            </a:pPr>
            <a:r>
              <a:rPr lang="en-GB" sz="1700">
                <a:solidFill>
                  <a:srgbClr val="FFFFFF"/>
                </a:solidFill>
                <a:latin typeface="Quicksand"/>
                <a:ea typeface="Quicksand"/>
                <a:cs typeface="Quicksand"/>
                <a:sym typeface="Quicksand"/>
              </a:rPr>
              <a:t>FOCUS ON APPROACHES THAT PROMOTE AN INCLUSIVE, POSITIVE, CULTURALLY RESPONSIVE ENVIRONMENT THAT IS CONDUCIVE TO LEARNING AND ENGAGEMENT.</a:t>
            </a:r>
            <a:endParaRPr sz="2200">
              <a:solidFill>
                <a:schemeClr val="lt1"/>
              </a:solidFill>
              <a:latin typeface="Quicksand"/>
              <a:ea typeface="Quicksand"/>
              <a:cs typeface="Quicksand"/>
              <a:sym typeface="Quicksand"/>
            </a:endParaRPr>
          </a:p>
          <a:p>
            <a:pPr indent="0" lvl="0" marL="0" rtl="0" algn="ctr">
              <a:lnSpc>
                <a:spcPct val="115000"/>
              </a:lnSpc>
              <a:spcBef>
                <a:spcPts val="1200"/>
              </a:spcBef>
              <a:spcAft>
                <a:spcPts val="1200"/>
              </a:spcAft>
              <a:buClr>
                <a:schemeClr val="dk1"/>
              </a:buClr>
              <a:buSzPts val="1100"/>
              <a:buFont typeface="Arial"/>
              <a:buNone/>
            </a:pPr>
            <a:r>
              <a:t/>
            </a:r>
            <a:endParaRPr>
              <a:solidFill>
                <a:schemeClr val="lt1"/>
              </a:solidFill>
            </a:endParaRPr>
          </a:p>
        </p:txBody>
      </p:sp>
      <p:sp>
        <p:nvSpPr>
          <p:cNvPr id="171" name="Google Shape;171;p31"/>
          <p:cNvSpPr txBox="1"/>
          <p:nvPr/>
        </p:nvSpPr>
        <p:spPr>
          <a:xfrm>
            <a:off x="284250" y="2669750"/>
            <a:ext cx="2537400" cy="492600"/>
          </a:xfrm>
          <a:prstGeom prst="rect">
            <a:avLst/>
          </a:prstGeom>
          <a:noFill/>
          <a:ln>
            <a:noFill/>
          </a:ln>
          <a:effectLst>
            <a:outerShdw blurRad="57150" rotWithShape="0" algn="bl" dir="5400000" dist="19050">
              <a:srgbClr val="000000">
                <a:alpha val="50000"/>
              </a:srgbClr>
            </a:outerShdw>
          </a:effectLst>
        </p:spPr>
        <p:txBody>
          <a:bodyPr anchorCtr="0" anchor="t" bIns="91425" lIns="91425" spcFirstLastPara="1" rIns="91425" wrap="square" tIns="91425">
            <a:spAutoFit/>
          </a:bodyPr>
          <a:lstStyle/>
          <a:p>
            <a:pPr indent="0" lvl="0" marL="0" rtl="0" algn="ctr">
              <a:lnSpc>
                <a:spcPct val="115000"/>
              </a:lnSpc>
              <a:spcBef>
                <a:spcPts val="1200"/>
              </a:spcBef>
              <a:spcAft>
                <a:spcPts val="1200"/>
              </a:spcAft>
              <a:buClr>
                <a:schemeClr val="dk1"/>
              </a:buClr>
              <a:buSzPts val="1100"/>
              <a:buFont typeface="Arial"/>
              <a:buNone/>
            </a:pPr>
            <a:r>
              <a:t/>
            </a:r>
            <a:endParaRPr sz="2000">
              <a:solidFill>
                <a:schemeClr val="dk1"/>
              </a:solidFill>
              <a:latin typeface="Quicksand"/>
              <a:ea typeface="Quicksand"/>
              <a:cs typeface="Quicksand"/>
              <a:sym typeface="Quicksand"/>
            </a:endParaRPr>
          </a:p>
        </p:txBody>
      </p:sp>
      <p:graphicFrame>
        <p:nvGraphicFramePr>
          <p:cNvPr id="172" name="Google Shape;172;p31"/>
          <p:cNvGraphicFramePr/>
          <p:nvPr/>
        </p:nvGraphicFramePr>
        <p:xfrm>
          <a:off x="176855" y="1842035"/>
          <a:ext cx="3000000" cy="3000000"/>
        </p:xfrm>
        <a:graphic>
          <a:graphicData uri="http://schemas.openxmlformats.org/drawingml/2006/table">
            <a:tbl>
              <a:tblPr>
                <a:noFill/>
                <a:tableStyleId>{DA59EB4D-3596-446A-8511-46246CF5608A}</a:tableStyleId>
              </a:tblPr>
              <a:tblGrid>
                <a:gridCol w="2926350"/>
                <a:gridCol w="2259650"/>
                <a:gridCol w="1206750"/>
                <a:gridCol w="647800"/>
                <a:gridCol w="678625"/>
                <a:gridCol w="2680025"/>
              </a:tblGrid>
              <a:tr h="683050">
                <a:tc>
                  <a:txBody>
                    <a:bodyPr/>
                    <a:lstStyle/>
                    <a:p>
                      <a:pPr indent="0" lvl="0" marL="0" rtl="0" algn="ctr">
                        <a:spcBef>
                          <a:spcPts val="0"/>
                        </a:spcBef>
                        <a:spcAft>
                          <a:spcPts val="0"/>
                        </a:spcAft>
                        <a:buNone/>
                      </a:pPr>
                      <a:r>
                        <a:rPr b="1" lang="en-GB" sz="1300">
                          <a:solidFill>
                            <a:schemeClr val="dk1"/>
                          </a:solidFill>
                          <a:latin typeface="Quicksand"/>
                          <a:ea typeface="Quicksand"/>
                          <a:cs typeface="Quicksand"/>
                          <a:sym typeface="Quicksand"/>
                        </a:rPr>
                        <a:t>Strategic Initiative 2.2:</a:t>
                      </a:r>
                      <a:endParaRPr b="1" sz="2000">
                        <a:solidFill>
                          <a:schemeClr val="dk1"/>
                        </a:solidFill>
                        <a:latin typeface="Quicksand"/>
                        <a:ea typeface="Quicksand"/>
                        <a:cs typeface="Quicksand"/>
                        <a:sym typeface="Quicksand"/>
                      </a:endParaRPr>
                    </a:p>
                  </a:txBody>
                  <a:tcPr marT="134375" marB="134375" marR="106900" marL="106900" anchor="ctr">
                    <a:lnL cap="flat" cmpd="sng" w="28575">
                      <a:solidFill>
                        <a:srgbClr val="39AF06"/>
                      </a:solidFill>
                      <a:prstDash val="solid"/>
                      <a:round/>
                      <a:headEnd len="sm" w="sm" type="none"/>
                      <a:tailEnd len="sm" w="sm" type="none"/>
                    </a:lnL>
                    <a:lnR cap="flat" cmpd="sng" w="28575">
                      <a:solidFill>
                        <a:srgbClr val="39AF06"/>
                      </a:solidFill>
                      <a:prstDash val="solid"/>
                      <a:round/>
                      <a:headEnd len="sm" w="sm" type="none"/>
                      <a:tailEnd len="sm" w="sm" type="none"/>
                    </a:lnR>
                    <a:lnT cap="flat" cmpd="sng" w="28575">
                      <a:solidFill>
                        <a:srgbClr val="39AF06"/>
                      </a:solidFill>
                      <a:prstDash val="solid"/>
                      <a:round/>
                      <a:headEnd len="sm" w="sm" type="none"/>
                      <a:tailEnd len="sm" w="sm" type="none"/>
                    </a:lnT>
                    <a:lnB cap="flat" cmpd="sng" w="28575">
                      <a:solidFill>
                        <a:srgbClr val="39AF06"/>
                      </a:solidFill>
                      <a:prstDash val="solid"/>
                      <a:round/>
                      <a:headEnd len="sm" w="sm" type="none"/>
                      <a:tailEnd len="sm" w="sm" type="none"/>
                    </a:lnB>
                    <a:solidFill>
                      <a:srgbClr val="93C47D"/>
                    </a:solidFill>
                  </a:tcPr>
                </a:tc>
                <a:tc>
                  <a:txBody>
                    <a:bodyPr/>
                    <a:lstStyle/>
                    <a:p>
                      <a:pPr indent="0" lvl="0" marL="0" rtl="0" algn="ctr">
                        <a:spcBef>
                          <a:spcPts val="0"/>
                        </a:spcBef>
                        <a:spcAft>
                          <a:spcPts val="0"/>
                        </a:spcAft>
                        <a:buClr>
                          <a:schemeClr val="dk1"/>
                        </a:buClr>
                        <a:buSzPts val="1100"/>
                        <a:buFont typeface="Arial"/>
                        <a:buNone/>
                      </a:pPr>
                      <a:r>
                        <a:rPr b="1" lang="en-GB" sz="1300">
                          <a:solidFill>
                            <a:schemeClr val="dk1"/>
                          </a:solidFill>
                          <a:latin typeface="Quicksand"/>
                          <a:ea typeface="Quicksand"/>
                          <a:cs typeface="Quicksand"/>
                          <a:sym typeface="Quicksand"/>
                        </a:rPr>
                        <a:t>Goals</a:t>
                      </a:r>
                      <a:endParaRPr b="1" sz="2100">
                        <a:solidFill>
                          <a:schemeClr val="dk1"/>
                        </a:solidFill>
                        <a:latin typeface="Quicksand"/>
                        <a:ea typeface="Quicksand"/>
                        <a:cs typeface="Quicksand"/>
                        <a:sym typeface="Quicksand"/>
                      </a:endParaRPr>
                    </a:p>
                  </a:txBody>
                  <a:tcPr marT="134375" marB="134375" marR="106900" marL="106900" anchor="ctr">
                    <a:lnL cap="flat" cmpd="sng" w="28575">
                      <a:solidFill>
                        <a:srgbClr val="39AF06"/>
                      </a:solidFill>
                      <a:prstDash val="solid"/>
                      <a:round/>
                      <a:headEnd len="sm" w="sm" type="none"/>
                      <a:tailEnd len="sm" w="sm" type="none"/>
                    </a:lnL>
                    <a:lnR cap="flat" cmpd="sng" w="28575">
                      <a:solidFill>
                        <a:srgbClr val="39AF06"/>
                      </a:solidFill>
                      <a:prstDash val="solid"/>
                      <a:round/>
                      <a:headEnd len="sm" w="sm" type="none"/>
                      <a:tailEnd len="sm" w="sm" type="none"/>
                    </a:lnR>
                    <a:lnT cap="flat" cmpd="sng" w="28575">
                      <a:solidFill>
                        <a:srgbClr val="39AF06"/>
                      </a:solidFill>
                      <a:prstDash val="solid"/>
                      <a:round/>
                      <a:headEnd len="sm" w="sm" type="none"/>
                      <a:tailEnd len="sm" w="sm" type="none"/>
                    </a:lnT>
                    <a:lnB cap="flat" cmpd="sng" w="28575">
                      <a:solidFill>
                        <a:srgbClr val="39AF06"/>
                      </a:solidFill>
                      <a:prstDash val="solid"/>
                      <a:round/>
                      <a:headEnd len="sm" w="sm" type="none"/>
                      <a:tailEnd len="sm" w="sm" type="none"/>
                    </a:lnB>
                    <a:solidFill>
                      <a:srgbClr val="93C47D"/>
                    </a:solidFill>
                  </a:tcPr>
                </a:tc>
                <a:tc>
                  <a:txBody>
                    <a:bodyPr/>
                    <a:lstStyle/>
                    <a:p>
                      <a:pPr indent="0" lvl="0" marL="0" rtl="0" algn="ctr">
                        <a:spcBef>
                          <a:spcPts val="0"/>
                        </a:spcBef>
                        <a:spcAft>
                          <a:spcPts val="0"/>
                        </a:spcAft>
                        <a:buClr>
                          <a:schemeClr val="dk1"/>
                        </a:buClr>
                        <a:buSzPts val="1100"/>
                        <a:buFont typeface="Arial"/>
                        <a:buNone/>
                      </a:pPr>
                      <a:r>
                        <a:rPr b="1" lang="en-GB" sz="1500">
                          <a:solidFill>
                            <a:schemeClr val="dk1"/>
                          </a:solidFill>
                          <a:latin typeface="Quicksand"/>
                          <a:ea typeface="Quicksand"/>
                          <a:cs typeface="Quicksand"/>
                          <a:sym typeface="Quicksand"/>
                        </a:rPr>
                        <a:t>Who</a:t>
                      </a:r>
                      <a:endParaRPr b="1" sz="1500">
                        <a:solidFill>
                          <a:schemeClr val="dk1"/>
                        </a:solidFill>
                        <a:latin typeface="Quicksand"/>
                        <a:ea typeface="Quicksand"/>
                        <a:cs typeface="Quicksand"/>
                        <a:sym typeface="Quicksand"/>
                      </a:endParaRPr>
                    </a:p>
                  </a:txBody>
                  <a:tcPr marT="134375" marB="134375" marR="106900" marL="106900" anchor="ctr">
                    <a:lnL cap="flat" cmpd="sng" w="28575">
                      <a:solidFill>
                        <a:srgbClr val="39AF06"/>
                      </a:solidFill>
                      <a:prstDash val="solid"/>
                      <a:round/>
                      <a:headEnd len="sm" w="sm" type="none"/>
                      <a:tailEnd len="sm" w="sm" type="none"/>
                    </a:lnL>
                    <a:lnR cap="flat" cmpd="sng" w="28575">
                      <a:solidFill>
                        <a:srgbClr val="39AF06"/>
                      </a:solidFill>
                      <a:prstDash val="solid"/>
                      <a:round/>
                      <a:headEnd len="sm" w="sm" type="none"/>
                      <a:tailEnd len="sm" w="sm" type="none"/>
                    </a:lnR>
                    <a:lnT cap="flat" cmpd="sng" w="28575">
                      <a:solidFill>
                        <a:srgbClr val="39AF06"/>
                      </a:solidFill>
                      <a:prstDash val="solid"/>
                      <a:round/>
                      <a:headEnd len="sm" w="sm" type="none"/>
                      <a:tailEnd len="sm" w="sm" type="none"/>
                    </a:lnT>
                    <a:lnB cap="flat" cmpd="sng" w="28575">
                      <a:solidFill>
                        <a:srgbClr val="39AF06"/>
                      </a:solidFill>
                      <a:prstDash val="solid"/>
                      <a:round/>
                      <a:headEnd len="sm" w="sm" type="none"/>
                      <a:tailEnd len="sm" w="sm" type="none"/>
                    </a:lnB>
                    <a:solidFill>
                      <a:srgbClr val="93C47D"/>
                    </a:solidFill>
                  </a:tcPr>
                </a:tc>
                <a:tc>
                  <a:txBody>
                    <a:bodyPr/>
                    <a:lstStyle/>
                    <a:p>
                      <a:pPr indent="0" lvl="0" marL="0" rtl="0" algn="ctr">
                        <a:spcBef>
                          <a:spcPts val="0"/>
                        </a:spcBef>
                        <a:spcAft>
                          <a:spcPts val="0"/>
                        </a:spcAft>
                        <a:buNone/>
                      </a:pPr>
                      <a:r>
                        <a:rPr b="1" lang="en-GB">
                          <a:solidFill>
                            <a:schemeClr val="dk1"/>
                          </a:solidFill>
                          <a:latin typeface="Quicksand"/>
                          <a:ea typeface="Quicksand"/>
                          <a:cs typeface="Quicksand"/>
                          <a:sym typeface="Quicksand"/>
                        </a:rPr>
                        <a:t>Cost</a:t>
                      </a:r>
                      <a:endParaRPr b="1">
                        <a:solidFill>
                          <a:schemeClr val="dk1"/>
                        </a:solidFill>
                        <a:latin typeface="Quicksand"/>
                        <a:ea typeface="Quicksand"/>
                        <a:cs typeface="Quicksand"/>
                        <a:sym typeface="Quicksand"/>
                      </a:endParaRPr>
                    </a:p>
                  </a:txBody>
                  <a:tcPr marT="134375" marB="134375" marR="106900" marL="106900" anchor="ctr">
                    <a:lnL cap="flat" cmpd="sng" w="28575">
                      <a:solidFill>
                        <a:srgbClr val="39AF06"/>
                      </a:solidFill>
                      <a:prstDash val="solid"/>
                      <a:round/>
                      <a:headEnd len="sm" w="sm" type="none"/>
                      <a:tailEnd len="sm" w="sm" type="none"/>
                    </a:lnL>
                    <a:lnR cap="flat" cmpd="sng" w="28575">
                      <a:solidFill>
                        <a:srgbClr val="39AF06"/>
                      </a:solidFill>
                      <a:prstDash val="solid"/>
                      <a:round/>
                      <a:headEnd len="sm" w="sm" type="none"/>
                      <a:tailEnd len="sm" w="sm" type="none"/>
                    </a:lnR>
                    <a:lnT cap="flat" cmpd="sng" w="28575">
                      <a:solidFill>
                        <a:srgbClr val="39AF06"/>
                      </a:solidFill>
                      <a:prstDash val="solid"/>
                      <a:round/>
                      <a:headEnd len="sm" w="sm" type="none"/>
                      <a:tailEnd len="sm" w="sm" type="none"/>
                    </a:lnT>
                    <a:lnB cap="flat" cmpd="sng" w="28575">
                      <a:solidFill>
                        <a:srgbClr val="39AF06"/>
                      </a:solidFill>
                      <a:prstDash val="solid"/>
                      <a:round/>
                      <a:headEnd len="sm" w="sm" type="none"/>
                      <a:tailEnd len="sm" w="sm" type="none"/>
                    </a:lnB>
                    <a:solidFill>
                      <a:srgbClr val="93C47D"/>
                    </a:solidFill>
                  </a:tcPr>
                </a:tc>
                <a:tc>
                  <a:txBody>
                    <a:bodyPr/>
                    <a:lstStyle/>
                    <a:p>
                      <a:pPr indent="0" lvl="0" marL="0" rtl="0" algn="ctr">
                        <a:spcBef>
                          <a:spcPts val="0"/>
                        </a:spcBef>
                        <a:spcAft>
                          <a:spcPts val="0"/>
                        </a:spcAft>
                        <a:buNone/>
                      </a:pPr>
                      <a:r>
                        <a:rPr b="1" lang="en-GB" sz="1200">
                          <a:solidFill>
                            <a:schemeClr val="dk1"/>
                          </a:solidFill>
                          <a:latin typeface="Quicksand"/>
                          <a:ea typeface="Quicksand"/>
                          <a:cs typeface="Quicksand"/>
                          <a:sym typeface="Quicksand"/>
                        </a:rPr>
                        <a:t>Time</a:t>
                      </a:r>
                      <a:endParaRPr b="1" sz="1200">
                        <a:solidFill>
                          <a:schemeClr val="dk1"/>
                        </a:solidFill>
                        <a:latin typeface="Quicksand"/>
                        <a:ea typeface="Quicksand"/>
                        <a:cs typeface="Quicksand"/>
                        <a:sym typeface="Quicksand"/>
                      </a:endParaRPr>
                    </a:p>
                    <a:p>
                      <a:pPr indent="0" lvl="0" marL="0" rtl="0" algn="ctr">
                        <a:spcBef>
                          <a:spcPts val="0"/>
                        </a:spcBef>
                        <a:spcAft>
                          <a:spcPts val="0"/>
                        </a:spcAft>
                        <a:buNone/>
                      </a:pPr>
                      <a:r>
                        <a:rPr b="1" lang="en-GB" sz="1200">
                          <a:solidFill>
                            <a:schemeClr val="dk1"/>
                          </a:solidFill>
                          <a:latin typeface="Quicksand"/>
                          <a:ea typeface="Quicksand"/>
                          <a:cs typeface="Quicksand"/>
                          <a:sym typeface="Quicksand"/>
                        </a:rPr>
                        <a:t>frame</a:t>
                      </a:r>
                      <a:endParaRPr b="1" sz="1200">
                        <a:solidFill>
                          <a:schemeClr val="dk1"/>
                        </a:solidFill>
                        <a:latin typeface="Quicksand"/>
                        <a:ea typeface="Quicksand"/>
                        <a:cs typeface="Quicksand"/>
                        <a:sym typeface="Quicksand"/>
                      </a:endParaRPr>
                    </a:p>
                  </a:txBody>
                  <a:tcPr marT="134375" marB="134375" marR="106900" marL="106900" anchor="ctr">
                    <a:lnL cap="flat" cmpd="sng" w="28575">
                      <a:solidFill>
                        <a:srgbClr val="39AF06"/>
                      </a:solidFill>
                      <a:prstDash val="solid"/>
                      <a:round/>
                      <a:headEnd len="sm" w="sm" type="none"/>
                      <a:tailEnd len="sm" w="sm" type="none"/>
                    </a:lnL>
                    <a:lnR cap="flat" cmpd="sng" w="28575">
                      <a:solidFill>
                        <a:srgbClr val="39AF06"/>
                      </a:solidFill>
                      <a:prstDash val="solid"/>
                      <a:round/>
                      <a:headEnd len="sm" w="sm" type="none"/>
                      <a:tailEnd len="sm" w="sm" type="none"/>
                    </a:lnR>
                    <a:lnT cap="flat" cmpd="sng" w="28575">
                      <a:solidFill>
                        <a:srgbClr val="39AF06"/>
                      </a:solidFill>
                      <a:prstDash val="solid"/>
                      <a:round/>
                      <a:headEnd len="sm" w="sm" type="none"/>
                      <a:tailEnd len="sm" w="sm" type="none"/>
                    </a:lnT>
                    <a:lnB cap="flat" cmpd="sng" w="28575">
                      <a:solidFill>
                        <a:srgbClr val="39AF06"/>
                      </a:solidFill>
                      <a:prstDash val="solid"/>
                      <a:round/>
                      <a:headEnd len="sm" w="sm" type="none"/>
                      <a:tailEnd len="sm" w="sm" type="none"/>
                    </a:lnB>
                    <a:solidFill>
                      <a:srgbClr val="93C47D"/>
                    </a:solidFill>
                  </a:tcPr>
                </a:tc>
                <a:tc>
                  <a:txBody>
                    <a:bodyPr/>
                    <a:lstStyle/>
                    <a:p>
                      <a:pPr indent="0" lvl="0" marL="0" rtl="0" algn="ctr">
                        <a:spcBef>
                          <a:spcPts val="0"/>
                        </a:spcBef>
                        <a:spcAft>
                          <a:spcPts val="0"/>
                        </a:spcAft>
                        <a:buNone/>
                      </a:pPr>
                      <a:r>
                        <a:rPr b="1" lang="en-GB">
                          <a:solidFill>
                            <a:schemeClr val="dk1"/>
                          </a:solidFill>
                          <a:latin typeface="Quicksand"/>
                          <a:ea typeface="Quicksand"/>
                          <a:cs typeface="Quicksand"/>
                          <a:sym typeface="Quicksand"/>
                        </a:rPr>
                        <a:t>Measure of Success</a:t>
                      </a:r>
                      <a:endParaRPr b="1">
                        <a:solidFill>
                          <a:schemeClr val="dk1"/>
                        </a:solidFill>
                        <a:latin typeface="Quicksand"/>
                        <a:ea typeface="Quicksand"/>
                        <a:cs typeface="Quicksand"/>
                        <a:sym typeface="Quicksand"/>
                      </a:endParaRPr>
                    </a:p>
                  </a:txBody>
                  <a:tcPr marT="134375" marB="134375" marR="106900" marL="106900" anchor="ctr">
                    <a:lnL cap="flat" cmpd="sng" w="28575">
                      <a:solidFill>
                        <a:srgbClr val="39AF06"/>
                      </a:solidFill>
                      <a:prstDash val="solid"/>
                      <a:round/>
                      <a:headEnd len="sm" w="sm" type="none"/>
                      <a:tailEnd len="sm" w="sm" type="none"/>
                    </a:lnL>
                    <a:lnR cap="flat" cmpd="sng" w="28575">
                      <a:solidFill>
                        <a:srgbClr val="39AF06"/>
                      </a:solidFill>
                      <a:prstDash val="solid"/>
                      <a:round/>
                      <a:headEnd len="sm" w="sm" type="none"/>
                      <a:tailEnd len="sm" w="sm" type="none"/>
                    </a:lnR>
                    <a:lnT cap="flat" cmpd="sng" w="28575">
                      <a:solidFill>
                        <a:srgbClr val="39AF06"/>
                      </a:solidFill>
                      <a:prstDash val="solid"/>
                      <a:round/>
                      <a:headEnd len="sm" w="sm" type="none"/>
                      <a:tailEnd len="sm" w="sm" type="none"/>
                    </a:lnT>
                    <a:lnB cap="flat" cmpd="sng" w="28575">
                      <a:solidFill>
                        <a:srgbClr val="39AF06"/>
                      </a:solidFill>
                      <a:prstDash val="solid"/>
                      <a:round/>
                      <a:headEnd len="sm" w="sm" type="none"/>
                      <a:tailEnd len="sm" w="sm" type="none"/>
                    </a:lnB>
                    <a:solidFill>
                      <a:srgbClr val="93C47D"/>
                    </a:solidFill>
                  </a:tcPr>
                </a:tc>
              </a:tr>
              <a:tr h="972475">
                <a:tc rowSpan="3">
                  <a:txBody>
                    <a:bodyPr/>
                    <a:lstStyle/>
                    <a:p>
                      <a:pPr indent="0" lvl="0" marL="0" rtl="0" algn="ctr">
                        <a:lnSpc>
                          <a:spcPct val="115000"/>
                        </a:lnSpc>
                        <a:spcBef>
                          <a:spcPts val="1200"/>
                        </a:spcBef>
                        <a:spcAft>
                          <a:spcPts val="1200"/>
                        </a:spcAft>
                        <a:buNone/>
                      </a:pPr>
                      <a:r>
                        <a:rPr lang="en-GB" sz="2400">
                          <a:solidFill>
                            <a:schemeClr val="dk1"/>
                          </a:solidFill>
                          <a:latin typeface="Quicksand"/>
                          <a:ea typeface="Quicksand"/>
                          <a:cs typeface="Quicksand"/>
                          <a:sym typeface="Quicksand"/>
                        </a:rPr>
                        <a:t>Strengthen positive relationships between kura, kaiako, ākonga and whānau.</a:t>
                      </a:r>
                      <a:endParaRPr sz="1800">
                        <a:solidFill>
                          <a:schemeClr val="dk1"/>
                        </a:solidFill>
                        <a:latin typeface="Quicksand"/>
                        <a:ea typeface="Quicksand"/>
                        <a:cs typeface="Quicksand"/>
                        <a:sym typeface="Quicksand"/>
                      </a:endParaRPr>
                    </a:p>
                  </a:txBody>
                  <a:tcPr marT="134375" marB="134375" marR="106900" marL="106900">
                    <a:lnL cap="flat" cmpd="sng" w="28575">
                      <a:solidFill>
                        <a:srgbClr val="39AF06"/>
                      </a:solidFill>
                      <a:prstDash val="solid"/>
                      <a:round/>
                      <a:headEnd len="sm" w="sm" type="none"/>
                      <a:tailEnd len="sm" w="sm" type="none"/>
                    </a:lnL>
                    <a:lnR cap="flat" cmpd="sng" w="28575">
                      <a:solidFill>
                        <a:srgbClr val="39AF06"/>
                      </a:solidFill>
                      <a:prstDash val="solid"/>
                      <a:round/>
                      <a:headEnd len="sm" w="sm" type="none"/>
                      <a:tailEnd len="sm" w="sm" type="none"/>
                    </a:lnR>
                    <a:lnT cap="flat" cmpd="sng" w="28575">
                      <a:solidFill>
                        <a:srgbClr val="39AF06"/>
                      </a:solidFill>
                      <a:prstDash val="solid"/>
                      <a:round/>
                      <a:headEnd len="sm" w="sm" type="none"/>
                      <a:tailEnd len="sm" w="sm" type="none"/>
                    </a:lnT>
                    <a:lnB cap="flat" cmpd="sng" w="28575">
                      <a:solidFill>
                        <a:srgbClr val="39AF06"/>
                      </a:solidFill>
                      <a:prstDash val="solid"/>
                      <a:round/>
                      <a:headEnd len="sm" w="sm" type="none"/>
                      <a:tailEnd len="sm" w="sm" type="none"/>
                    </a:lnB>
                    <a:solidFill>
                      <a:srgbClr val="93C47D"/>
                    </a:solidFill>
                  </a:tcPr>
                </a:tc>
                <a:tc>
                  <a:txBody>
                    <a:bodyPr/>
                    <a:lstStyle/>
                    <a:p>
                      <a:pPr indent="0" lvl="0" marL="0" rtl="0" algn="ctr">
                        <a:spcBef>
                          <a:spcPts val="0"/>
                        </a:spcBef>
                        <a:spcAft>
                          <a:spcPts val="0"/>
                        </a:spcAft>
                        <a:buNone/>
                      </a:pPr>
                      <a:r>
                        <a:rPr lang="en-GB">
                          <a:solidFill>
                            <a:schemeClr val="dk1"/>
                          </a:solidFill>
                          <a:latin typeface="Quicksand"/>
                          <a:ea typeface="Quicksand"/>
                          <a:cs typeface="Quicksand"/>
                          <a:sym typeface="Quicksand"/>
                        </a:rPr>
                        <a:t>Provide ākonga with purposeful opportunities to serve and "give back" to the local Portland community.</a:t>
                      </a:r>
                      <a:endParaRPr>
                        <a:solidFill>
                          <a:schemeClr val="dk1"/>
                        </a:solidFill>
                        <a:latin typeface="Quicksand"/>
                        <a:ea typeface="Quicksand"/>
                        <a:cs typeface="Quicksand"/>
                        <a:sym typeface="Quicksand"/>
                      </a:endParaRPr>
                    </a:p>
                  </a:txBody>
                  <a:tcPr marT="134375" marB="134375" marR="106900" marL="106900">
                    <a:lnL cap="flat" cmpd="sng" w="28575">
                      <a:solidFill>
                        <a:srgbClr val="39AF06"/>
                      </a:solidFill>
                      <a:prstDash val="solid"/>
                      <a:round/>
                      <a:headEnd len="sm" w="sm" type="none"/>
                      <a:tailEnd len="sm" w="sm" type="none"/>
                    </a:lnL>
                    <a:lnR cap="flat" cmpd="sng" w="28575">
                      <a:solidFill>
                        <a:srgbClr val="39AF06"/>
                      </a:solidFill>
                      <a:prstDash val="solid"/>
                      <a:round/>
                      <a:headEnd len="sm" w="sm" type="none"/>
                      <a:tailEnd len="sm" w="sm" type="none"/>
                    </a:lnR>
                    <a:lnT cap="flat" cmpd="sng" w="28575">
                      <a:solidFill>
                        <a:srgbClr val="39AF06"/>
                      </a:solidFill>
                      <a:prstDash val="solid"/>
                      <a:round/>
                      <a:headEnd len="sm" w="sm" type="none"/>
                      <a:tailEnd len="sm" w="sm" type="none"/>
                    </a:lnT>
                    <a:lnB cap="flat" cmpd="sng" w="28575">
                      <a:solidFill>
                        <a:srgbClr val="39AF06"/>
                      </a:solidFill>
                      <a:prstDash val="solid"/>
                      <a:round/>
                      <a:headEnd len="sm" w="sm" type="none"/>
                      <a:tailEnd len="sm" w="sm" type="none"/>
                    </a:lnB>
                    <a:solidFill>
                      <a:srgbClr val="93C47D"/>
                    </a:solidFill>
                  </a:tcPr>
                </a:tc>
                <a:tc>
                  <a:txBody>
                    <a:bodyPr/>
                    <a:lstStyle/>
                    <a:p>
                      <a:pPr indent="0" lvl="0" marL="0" rtl="0" algn="ctr">
                        <a:spcBef>
                          <a:spcPts val="0"/>
                        </a:spcBef>
                        <a:spcAft>
                          <a:spcPts val="0"/>
                        </a:spcAft>
                        <a:buNone/>
                      </a:pPr>
                      <a:r>
                        <a:rPr lang="en-GB">
                          <a:solidFill>
                            <a:schemeClr val="dk1"/>
                          </a:solidFill>
                          <a:latin typeface="Quicksand"/>
                          <a:ea typeface="Quicksand"/>
                          <a:cs typeface="Quicksand"/>
                          <a:sym typeface="Quicksand"/>
                        </a:rPr>
                        <a:t>All Kaimahi</a:t>
                      </a:r>
                      <a:endParaRPr>
                        <a:solidFill>
                          <a:schemeClr val="dk1"/>
                        </a:solidFill>
                        <a:latin typeface="Quicksand"/>
                        <a:ea typeface="Quicksand"/>
                        <a:cs typeface="Quicksand"/>
                        <a:sym typeface="Quicksand"/>
                      </a:endParaRPr>
                    </a:p>
                  </a:txBody>
                  <a:tcPr marT="134375" marB="134375" marR="106900" marL="106900">
                    <a:lnL cap="flat" cmpd="sng" w="28575">
                      <a:solidFill>
                        <a:srgbClr val="39AF06"/>
                      </a:solidFill>
                      <a:prstDash val="solid"/>
                      <a:round/>
                      <a:headEnd len="sm" w="sm" type="none"/>
                      <a:tailEnd len="sm" w="sm" type="none"/>
                    </a:lnL>
                    <a:lnR cap="flat" cmpd="sng" w="28575">
                      <a:solidFill>
                        <a:srgbClr val="39AF06"/>
                      </a:solidFill>
                      <a:prstDash val="solid"/>
                      <a:round/>
                      <a:headEnd len="sm" w="sm" type="none"/>
                      <a:tailEnd len="sm" w="sm" type="none"/>
                    </a:lnR>
                    <a:lnT cap="flat" cmpd="sng" w="28575">
                      <a:solidFill>
                        <a:srgbClr val="39AF06"/>
                      </a:solidFill>
                      <a:prstDash val="solid"/>
                      <a:round/>
                      <a:headEnd len="sm" w="sm" type="none"/>
                      <a:tailEnd len="sm" w="sm" type="none"/>
                    </a:lnT>
                    <a:lnB cap="flat" cmpd="sng" w="28575">
                      <a:solidFill>
                        <a:srgbClr val="39AF06"/>
                      </a:solidFill>
                      <a:prstDash val="solid"/>
                      <a:round/>
                      <a:headEnd len="sm" w="sm" type="none"/>
                      <a:tailEnd len="sm" w="sm" type="none"/>
                    </a:lnB>
                    <a:solidFill>
                      <a:srgbClr val="93C47D"/>
                    </a:solidFill>
                  </a:tcPr>
                </a:tc>
                <a:tc>
                  <a:txBody>
                    <a:bodyPr/>
                    <a:lstStyle/>
                    <a:p>
                      <a:pPr indent="0" lvl="0" marL="0" rtl="0" algn="ctr">
                        <a:spcBef>
                          <a:spcPts val="0"/>
                        </a:spcBef>
                        <a:spcAft>
                          <a:spcPts val="0"/>
                        </a:spcAft>
                        <a:buNone/>
                      </a:pPr>
                      <a:r>
                        <a:t/>
                      </a:r>
                      <a:endParaRPr>
                        <a:solidFill>
                          <a:schemeClr val="dk1"/>
                        </a:solidFill>
                        <a:latin typeface="Quicksand"/>
                        <a:ea typeface="Quicksand"/>
                        <a:cs typeface="Quicksand"/>
                        <a:sym typeface="Quicksand"/>
                      </a:endParaRPr>
                    </a:p>
                  </a:txBody>
                  <a:tcPr marT="134375" marB="134375" marR="106900" marL="106900">
                    <a:lnL cap="flat" cmpd="sng" w="28575">
                      <a:solidFill>
                        <a:srgbClr val="39AF06"/>
                      </a:solidFill>
                      <a:prstDash val="solid"/>
                      <a:round/>
                      <a:headEnd len="sm" w="sm" type="none"/>
                      <a:tailEnd len="sm" w="sm" type="none"/>
                    </a:lnL>
                    <a:lnR cap="flat" cmpd="sng" w="28575">
                      <a:solidFill>
                        <a:srgbClr val="39AF06"/>
                      </a:solidFill>
                      <a:prstDash val="solid"/>
                      <a:round/>
                      <a:headEnd len="sm" w="sm" type="none"/>
                      <a:tailEnd len="sm" w="sm" type="none"/>
                    </a:lnR>
                    <a:lnT cap="flat" cmpd="sng" w="28575">
                      <a:solidFill>
                        <a:srgbClr val="39AF06"/>
                      </a:solidFill>
                      <a:prstDash val="solid"/>
                      <a:round/>
                      <a:headEnd len="sm" w="sm" type="none"/>
                      <a:tailEnd len="sm" w="sm" type="none"/>
                    </a:lnT>
                    <a:lnB cap="flat" cmpd="sng" w="28575">
                      <a:solidFill>
                        <a:srgbClr val="39AF06"/>
                      </a:solidFill>
                      <a:prstDash val="solid"/>
                      <a:round/>
                      <a:headEnd len="sm" w="sm" type="none"/>
                      <a:tailEnd len="sm" w="sm" type="none"/>
                    </a:lnB>
                    <a:solidFill>
                      <a:srgbClr val="93C47D"/>
                    </a:solidFill>
                  </a:tcPr>
                </a:tc>
                <a:tc>
                  <a:txBody>
                    <a:bodyPr/>
                    <a:lstStyle/>
                    <a:p>
                      <a:pPr indent="0" lvl="0" marL="0" rtl="0" algn="ctr">
                        <a:spcBef>
                          <a:spcPts val="0"/>
                        </a:spcBef>
                        <a:spcAft>
                          <a:spcPts val="0"/>
                        </a:spcAft>
                        <a:buClr>
                          <a:schemeClr val="dk1"/>
                        </a:buClr>
                        <a:buSzPts val="1100"/>
                        <a:buFont typeface="Arial"/>
                        <a:buNone/>
                      </a:pPr>
                      <a:r>
                        <a:rPr lang="en-GB" sz="1300">
                          <a:solidFill>
                            <a:schemeClr val="dk1"/>
                          </a:solidFill>
                          <a:latin typeface="Quicksand"/>
                          <a:ea typeface="Quicksand"/>
                          <a:cs typeface="Quicksand"/>
                          <a:sym typeface="Quicksand"/>
                        </a:rPr>
                        <a:t>Term 1-4</a:t>
                      </a:r>
                      <a:endParaRPr>
                        <a:solidFill>
                          <a:schemeClr val="dk1"/>
                        </a:solidFill>
                        <a:latin typeface="Quicksand"/>
                        <a:ea typeface="Quicksand"/>
                        <a:cs typeface="Quicksand"/>
                        <a:sym typeface="Quicksand"/>
                      </a:endParaRPr>
                    </a:p>
                  </a:txBody>
                  <a:tcPr marT="134375" marB="134375" marR="106900" marL="106900">
                    <a:lnL cap="flat" cmpd="sng" w="28575">
                      <a:solidFill>
                        <a:srgbClr val="39AF06"/>
                      </a:solidFill>
                      <a:prstDash val="solid"/>
                      <a:round/>
                      <a:headEnd len="sm" w="sm" type="none"/>
                      <a:tailEnd len="sm" w="sm" type="none"/>
                    </a:lnL>
                    <a:lnR cap="flat" cmpd="sng" w="28575">
                      <a:solidFill>
                        <a:srgbClr val="39AF06"/>
                      </a:solidFill>
                      <a:prstDash val="solid"/>
                      <a:round/>
                      <a:headEnd len="sm" w="sm" type="none"/>
                      <a:tailEnd len="sm" w="sm" type="none"/>
                    </a:lnR>
                    <a:lnT cap="flat" cmpd="sng" w="28575">
                      <a:solidFill>
                        <a:srgbClr val="39AF06"/>
                      </a:solidFill>
                      <a:prstDash val="solid"/>
                      <a:round/>
                      <a:headEnd len="sm" w="sm" type="none"/>
                      <a:tailEnd len="sm" w="sm" type="none"/>
                    </a:lnT>
                    <a:lnB cap="flat" cmpd="sng" w="28575">
                      <a:solidFill>
                        <a:srgbClr val="39AF06"/>
                      </a:solidFill>
                      <a:prstDash val="solid"/>
                      <a:round/>
                      <a:headEnd len="sm" w="sm" type="none"/>
                      <a:tailEnd len="sm" w="sm" type="none"/>
                    </a:lnB>
                    <a:solidFill>
                      <a:srgbClr val="93C47D"/>
                    </a:solidFill>
                  </a:tcPr>
                </a:tc>
                <a:tc>
                  <a:txBody>
                    <a:bodyPr/>
                    <a:lstStyle/>
                    <a:p>
                      <a:pPr indent="0" lvl="0" marL="0" rtl="0" algn="ctr">
                        <a:spcBef>
                          <a:spcPts val="0"/>
                        </a:spcBef>
                        <a:spcAft>
                          <a:spcPts val="0"/>
                        </a:spcAft>
                        <a:buNone/>
                      </a:pPr>
                      <a:r>
                        <a:rPr lang="en-GB">
                          <a:solidFill>
                            <a:schemeClr val="dk1"/>
                          </a:solidFill>
                          <a:latin typeface="Quicksand"/>
                          <a:ea typeface="Quicksand"/>
                          <a:cs typeface="Quicksand"/>
                          <a:sym typeface="Quicksand"/>
                        </a:rPr>
                        <a:t>Increased student confidence and visible leadership during community-facing events.</a:t>
                      </a:r>
                      <a:endParaRPr>
                        <a:solidFill>
                          <a:schemeClr val="dk1"/>
                        </a:solidFill>
                        <a:latin typeface="Quicksand"/>
                        <a:ea typeface="Quicksand"/>
                        <a:cs typeface="Quicksand"/>
                        <a:sym typeface="Quicksand"/>
                      </a:endParaRPr>
                    </a:p>
                  </a:txBody>
                  <a:tcPr marT="134375" marB="134375" marR="106900" marL="106900">
                    <a:lnL cap="flat" cmpd="sng" w="28575">
                      <a:solidFill>
                        <a:srgbClr val="39AF06"/>
                      </a:solidFill>
                      <a:prstDash val="solid"/>
                      <a:round/>
                      <a:headEnd len="sm" w="sm" type="none"/>
                      <a:tailEnd len="sm" w="sm" type="none"/>
                    </a:lnL>
                    <a:lnR cap="flat" cmpd="sng" w="28575">
                      <a:solidFill>
                        <a:srgbClr val="39AF06"/>
                      </a:solidFill>
                      <a:prstDash val="solid"/>
                      <a:round/>
                      <a:headEnd len="sm" w="sm" type="none"/>
                      <a:tailEnd len="sm" w="sm" type="none"/>
                    </a:lnR>
                    <a:lnT cap="flat" cmpd="sng" w="28575">
                      <a:solidFill>
                        <a:srgbClr val="39AF06"/>
                      </a:solidFill>
                      <a:prstDash val="solid"/>
                      <a:round/>
                      <a:headEnd len="sm" w="sm" type="none"/>
                      <a:tailEnd len="sm" w="sm" type="none"/>
                    </a:lnT>
                    <a:lnB cap="flat" cmpd="sng" w="28575">
                      <a:solidFill>
                        <a:srgbClr val="39AF06"/>
                      </a:solidFill>
                      <a:prstDash val="solid"/>
                      <a:round/>
                      <a:headEnd len="sm" w="sm" type="none"/>
                      <a:tailEnd len="sm" w="sm" type="none"/>
                    </a:lnB>
                    <a:solidFill>
                      <a:srgbClr val="93C47D"/>
                    </a:solidFill>
                  </a:tcPr>
                </a:tc>
              </a:tr>
              <a:tr h="1051775">
                <a:tc vMerge="1"/>
                <a:tc>
                  <a:txBody>
                    <a:bodyPr/>
                    <a:lstStyle/>
                    <a:p>
                      <a:pPr indent="0" lvl="0" marL="0" rtl="0" algn="ctr">
                        <a:spcBef>
                          <a:spcPts val="0"/>
                        </a:spcBef>
                        <a:spcAft>
                          <a:spcPts val="0"/>
                        </a:spcAft>
                        <a:buNone/>
                      </a:pPr>
                      <a:r>
                        <a:rPr lang="en-GB">
                          <a:solidFill>
                            <a:schemeClr val="dk1"/>
                          </a:solidFill>
                          <a:latin typeface="Quicksand"/>
                          <a:ea typeface="Quicksand"/>
                          <a:cs typeface="Quicksand"/>
                          <a:sym typeface="Quicksand"/>
                        </a:rPr>
                        <a:t>Deepen existing partnerships with Portland Kindy, local rural schools, and across-school collectives through regular collaboration.</a:t>
                      </a:r>
                      <a:endParaRPr>
                        <a:solidFill>
                          <a:srgbClr val="FF0000"/>
                        </a:solidFill>
                        <a:latin typeface="Quicksand"/>
                        <a:ea typeface="Quicksand"/>
                        <a:cs typeface="Quicksand"/>
                        <a:sym typeface="Quicksand"/>
                      </a:endParaRPr>
                    </a:p>
                  </a:txBody>
                  <a:tcPr marT="134375" marB="134375" marR="106900" marL="106900">
                    <a:lnL cap="flat" cmpd="sng" w="28575">
                      <a:solidFill>
                        <a:srgbClr val="39AF06"/>
                      </a:solidFill>
                      <a:prstDash val="solid"/>
                      <a:round/>
                      <a:headEnd len="sm" w="sm" type="none"/>
                      <a:tailEnd len="sm" w="sm" type="none"/>
                    </a:lnL>
                    <a:lnR cap="flat" cmpd="sng" w="28575">
                      <a:solidFill>
                        <a:srgbClr val="39AF06"/>
                      </a:solidFill>
                      <a:prstDash val="solid"/>
                      <a:round/>
                      <a:headEnd len="sm" w="sm" type="none"/>
                      <a:tailEnd len="sm" w="sm" type="none"/>
                    </a:lnR>
                    <a:lnT cap="flat" cmpd="sng" w="28575">
                      <a:solidFill>
                        <a:srgbClr val="39AF06"/>
                      </a:solidFill>
                      <a:prstDash val="solid"/>
                      <a:round/>
                      <a:headEnd len="sm" w="sm" type="none"/>
                      <a:tailEnd len="sm" w="sm" type="none"/>
                    </a:lnT>
                    <a:lnB cap="flat" cmpd="sng" w="28575">
                      <a:solidFill>
                        <a:srgbClr val="39AF06"/>
                      </a:solidFill>
                      <a:prstDash val="solid"/>
                      <a:round/>
                      <a:headEnd len="sm" w="sm" type="none"/>
                      <a:tailEnd len="sm" w="sm" type="none"/>
                    </a:lnB>
                    <a:solidFill>
                      <a:srgbClr val="93C47D"/>
                    </a:solidFill>
                  </a:tcPr>
                </a:tc>
                <a:tc>
                  <a:txBody>
                    <a:bodyPr/>
                    <a:lstStyle/>
                    <a:p>
                      <a:pPr indent="0" lvl="0" marL="0" rtl="0" algn="ctr">
                        <a:spcBef>
                          <a:spcPts val="0"/>
                        </a:spcBef>
                        <a:spcAft>
                          <a:spcPts val="0"/>
                        </a:spcAft>
                        <a:buNone/>
                      </a:pPr>
                      <a:r>
                        <a:rPr lang="en-GB">
                          <a:solidFill>
                            <a:schemeClr val="dk1"/>
                          </a:solidFill>
                          <a:latin typeface="Quicksand"/>
                          <a:ea typeface="Quicksand"/>
                          <a:cs typeface="Quicksand"/>
                          <a:sym typeface="Quicksand"/>
                        </a:rPr>
                        <a:t>All Kaimahi</a:t>
                      </a:r>
                      <a:endParaRPr>
                        <a:solidFill>
                          <a:schemeClr val="dk1"/>
                        </a:solidFill>
                        <a:latin typeface="Quicksand"/>
                        <a:ea typeface="Quicksand"/>
                        <a:cs typeface="Quicksand"/>
                        <a:sym typeface="Quicksand"/>
                      </a:endParaRPr>
                    </a:p>
                  </a:txBody>
                  <a:tcPr marT="134375" marB="134375" marR="106900" marL="106900">
                    <a:lnL cap="flat" cmpd="sng" w="28575">
                      <a:solidFill>
                        <a:srgbClr val="39AF06"/>
                      </a:solidFill>
                      <a:prstDash val="solid"/>
                      <a:round/>
                      <a:headEnd len="sm" w="sm" type="none"/>
                      <a:tailEnd len="sm" w="sm" type="none"/>
                    </a:lnL>
                    <a:lnR cap="flat" cmpd="sng" w="28575">
                      <a:solidFill>
                        <a:srgbClr val="39AF06"/>
                      </a:solidFill>
                      <a:prstDash val="solid"/>
                      <a:round/>
                      <a:headEnd len="sm" w="sm" type="none"/>
                      <a:tailEnd len="sm" w="sm" type="none"/>
                    </a:lnR>
                    <a:lnT cap="flat" cmpd="sng" w="28575">
                      <a:solidFill>
                        <a:srgbClr val="39AF06"/>
                      </a:solidFill>
                      <a:prstDash val="solid"/>
                      <a:round/>
                      <a:headEnd len="sm" w="sm" type="none"/>
                      <a:tailEnd len="sm" w="sm" type="none"/>
                    </a:lnT>
                    <a:lnB cap="flat" cmpd="sng" w="28575">
                      <a:solidFill>
                        <a:srgbClr val="39AF06"/>
                      </a:solidFill>
                      <a:prstDash val="solid"/>
                      <a:round/>
                      <a:headEnd len="sm" w="sm" type="none"/>
                      <a:tailEnd len="sm" w="sm" type="none"/>
                    </a:lnB>
                    <a:solidFill>
                      <a:srgbClr val="93C47D"/>
                    </a:solidFill>
                  </a:tcPr>
                </a:tc>
                <a:tc>
                  <a:txBody>
                    <a:bodyPr/>
                    <a:lstStyle/>
                    <a:p>
                      <a:pPr indent="0" lvl="0" marL="0" rtl="0" algn="ctr">
                        <a:spcBef>
                          <a:spcPts val="0"/>
                        </a:spcBef>
                        <a:spcAft>
                          <a:spcPts val="0"/>
                        </a:spcAft>
                        <a:buNone/>
                      </a:pPr>
                      <a:r>
                        <a:t/>
                      </a:r>
                      <a:endParaRPr>
                        <a:solidFill>
                          <a:schemeClr val="dk1"/>
                        </a:solidFill>
                        <a:latin typeface="Quicksand"/>
                        <a:ea typeface="Quicksand"/>
                        <a:cs typeface="Quicksand"/>
                        <a:sym typeface="Quicksand"/>
                      </a:endParaRPr>
                    </a:p>
                  </a:txBody>
                  <a:tcPr marT="134375" marB="134375" marR="106900" marL="106900">
                    <a:lnL cap="flat" cmpd="sng" w="28575">
                      <a:solidFill>
                        <a:srgbClr val="39AF06"/>
                      </a:solidFill>
                      <a:prstDash val="solid"/>
                      <a:round/>
                      <a:headEnd len="sm" w="sm" type="none"/>
                      <a:tailEnd len="sm" w="sm" type="none"/>
                    </a:lnL>
                    <a:lnR cap="flat" cmpd="sng" w="28575">
                      <a:solidFill>
                        <a:srgbClr val="39AF06"/>
                      </a:solidFill>
                      <a:prstDash val="solid"/>
                      <a:round/>
                      <a:headEnd len="sm" w="sm" type="none"/>
                      <a:tailEnd len="sm" w="sm" type="none"/>
                    </a:lnR>
                    <a:lnT cap="flat" cmpd="sng" w="28575">
                      <a:solidFill>
                        <a:srgbClr val="39AF06"/>
                      </a:solidFill>
                      <a:prstDash val="solid"/>
                      <a:round/>
                      <a:headEnd len="sm" w="sm" type="none"/>
                      <a:tailEnd len="sm" w="sm" type="none"/>
                    </a:lnT>
                    <a:lnB cap="flat" cmpd="sng" w="28575">
                      <a:solidFill>
                        <a:srgbClr val="39AF06"/>
                      </a:solidFill>
                      <a:prstDash val="solid"/>
                      <a:round/>
                      <a:headEnd len="sm" w="sm" type="none"/>
                      <a:tailEnd len="sm" w="sm" type="none"/>
                    </a:lnB>
                    <a:solidFill>
                      <a:srgbClr val="93C47D"/>
                    </a:solidFill>
                  </a:tcPr>
                </a:tc>
                <a:tc>
                  <a:txBody>
                    <a:bodyPr/>
                    <a:lstStyle/>
                    <a:p>
                      <a:pPr indent="0" lvl="0" marL="0" rtl="0" algn="ctr">
                        <a:spcBef>
                          <a:spcPts val="0"/>
                        </a:spcBef>
                        <a:spcAft>
                          <a:spcPts val="0"/>
                        </a:spcAft>
                        <a:buClr>
                          <a:schemeClr val="dk1"/>
                        </a:buClr>
                        <a:buSzPts val="1100"/>
                        <a:buFont typeface="Arial"/>
                        <a:buNone/>
                      </a:pPr>
                      <a:r>
                        <a:rPr lang="en-GB" sz="1300">
                          <a:solidFill>
                            <a:schemeClr val="dk1"/>
                          </a:solidFill>
                          <a:latin typeface="Quicksand"/>
                          <a:ea typeface="Quicksand"/>
                          <a:cs typeface="Quicksand"/>
                          <a:sym typeface="Quicksand"/>
                        </a:rPr>
                        <a:t>Term 1-4</a:t>
                      </a:r>
                      <a:endParaRPr>
                        <a:solidFill>
                          <a:schemeClr val="dk1"/>
                        </a:solidFill>
                        <a:latin typeface="Quicksand"/>
                        <a:ea typeface="Quicksand"/>
                        <a:cs typeface="Quicksand"/>
                        <a:sym typeface="Quicksand"/>
                      </a:endParaRPr>
                    </a:p>
                  </a:txBody>
                  <a:tcPr marT="134375" marB="134375" marR="106900" marL="106900">
                    <a:lnL cap="flat" cmpd="sng" w="28575">
                      <a:solidFill>
                        <a:srgbClr val="39AF06"/>
                      </a:solidFill>
                      <a:prstDash val="solid"/>
                      <a:round/>
                      <a:headEnd len="sm" w="sm" type="none"/>
                      <a:tailEnd len="sm" w="sm" type="none"/>
                    </a:lnL>
                    <a:lnR cap="flat" cmpd="sng" w="28575">
                      <a:solidFill>
                        <a:srgbClr val="39AF06"/>
                      </a:solidFill>
                      <a:prstDash val="solid"/>
                      <a:round/>
                      <a:headEnd len="sm" w="sm" type="none"/>
                      <a:tailEnd len="sm" w="sm" type="none"/>
                    </a:lnR>
                    <a:lnT cap="flat" cmpd="sng" w="28575">
                      <a:solidFill>
                        <a:srgbClr val="39AF06"/>
                      </a:solidFill>
                      <a:prstDash val="solid"/>
                      <a:round/>
                      <a:headEnd len="sm" w="sm" type="none"/>
                      <a:tailEnd len="sm" w="sm" type="none"/>
                    </a:lnT>
                    <a:lnB cap="flat" cmpd="sng" w="28575">
                      <a:solidFill>
                        <a:srgbClr val="39AF06"/>
                      </a:solidFill>
                      <a:prstDash val="solid"/>
                      <a:round/>
                      <a:headEnd len="sm" w="sm" type="none"/>
                      <a:tailEnd len="sm" w="sm" type="none"/>
                    </a:lnB>
                    <a:solidFill>
                      <a:srgbClr val="93C47D"/>
                    </a:solidFill>
                  </a:tcPr>
                </a:tc>
                <a:tc>
                  <a:txBody>
                    <a:bodyPr/>
                    <a:lstStyle/>
                    <a:p>
                      <a:pPr indent="0" lvl="0" marL="0" rtl="0" algn="ctr">
                        <a:spcBef>
                          <a:spcPts val="0"/>
                        </a:spcBef>
                        <a:spcAft>
                          <a:spcPts val="0"/>
                        </a:spcAft>
                        <a:buNone/>
                      </a:pPr>
                      <a:r>
                        <a:rPr lang="en-GB">
                          <a:solidFill>
                            <a:schemeClr val="dk1"/>
                          </a:solidFill>
                          <a:latin typeface="Quicksand"/>
                          <a:ea typeface="Quicksand"/>
                          <a:cs typeface="Quicksand"/>
                          <a:sym typeface="Quicksand"/>
                        </a:rPr>
                        <a:t>Sustained, reciprocal relationships that move beyond "one-off" events to genuine partnership.</a:t>
                      </a:r>
                      <a:endParaRPr>
                        <a:solidFill>
                          <a:schemeClr val="dk1"/>
                        </a:solidFill>
                        <a:latin typeface="Quicksand"/>
                        <a:ea typeface="Quicksand"/>
                        <a:cs typeface="Quicksand"/>
                        <a:sym typeface="Quicksand"/>
                      </a:endParaRPr>
                    </a:p>
                  </a:txBody>
                  <a:tcPr marT="134375" marB="134375" marR="106900" marL="106900">
                    <a:lnL cap="flat" cmpd="sng" w="28575">
                      <a:solidFill>
                        <a:srgbClr val="39AF06"/>
                      </a:solidFill>
                      <a:prstDash val="solid"/>
                      <a:round/>
                      <a:headEnd len="sm" w="sm" type="none"/>
                      <a:tailEnd len="sm" w="sm" type="none"/>
                    </a:lnL>
                    <a:lnR cap="flat" cmpd="sng" w="28575">
                      <a:solidFill>
                        <a:srgbClr val="39AF06"/>
                      </a:solidFill>
                      <a:prstDash val="solid"/>
                      <a:round/>
                      <a:headEnd len="sm" w="sm" type="none"/>
                      <a:tailEnd len="sm" w="sm" type="none"/>
                    </a:lnR>
                    <a:lnT cap="flat" cmpd="sng" w="28575">
                      <a:solidFill>
                        <a:srgbClr val="39AF06"/>
                      </a:solidFill>
                      <a:prstDash val="solid"/>
                      <a:round/>
                      <a:headEnd len="sm" w="sm" type="none"/>
                      <a:tailEnd len="sm" w="sm" type="none"/>
                    </a:lnT>
                    <a:lnB cap="flat" cmpd="sng" w="28575">
                      <a:solidFill>
                        <a:srgbClr val="39AF06"/>
                      </a:solidFill>
                      <a:prstDash val="solid"/>
                      <a:round/>
                      <a:headEnd len="sm" w="sm" type="none"/>
                      <a:tailEnd len="sm" w="sm" type="none"/>
                    </a:lnB>
                    <a:solidFill>
                      <a:srgbClr val="93C47D"/>
                    </a:solidFill>
                  </a:tcPr>
                </a:tc>
              </a:tr>
              <a:tr h="1051775">
                <a:tc vMerge="1"/>
                <a:tc>
                  <a:txBody>
                    <a:bodyPr/>
                    <a:lstStyle/>
                    <a:p>
                      <a:pPr indent="0" lvl="0" marL="0" rtl="0" algn="ctr">
                        <a:spcBef>
                          <a:spcPts val="0"/>
                        </a:spcBef>
                        <a:spcAft>
                          <a:spcPts val="0"/>
                        </a:spcAft>
                        <a:buNone/>
                      </a:pPr>
                      <a:r>
                        <a:rPr lang="en-GB">
                          <a:solidFill>
                            <a:schemeClr val="dk1"/>
                          </a:solidFill>
                          <a:latin typeface="Quicksand"/>
                          <a:ea typeface="Quicksand"/>
                          <a:cs typeface="Quicksand"/>
                          <a:sym typeface="Quicksand"/>
                        </a:rPr>
                        <a:t>Host sustainable events that celebrate our diverse cultures and ākonga achievements alongside their whānau.</a:t>
                      </a:r>
                      <a:endParaRPr>
                        <a:solidFill>
                          <a:schemeClr val="dk1"/>
                        </a:solidFill>
                        <a:latin typeface="Quicksand"/>
                        <a:ea typeface="Quicksand"/>
                        <a:cs typeface="Quicksand"/>
                        <a:sym typeface="Quicksand"/>
                      </a:endParaRPr>
                    </a:p>
                  </a:txBody>
                  <a:tcPr marT="134375" marB="134375" marR="106900" marL="106900">
                    <a:lnL cap="flat" cmpd="sng" w="28575">
                      <a:solidFill>
                        <a:srgbClr val="39AF06"/>
                      </a:solidFill>
                      <a:prstDash val="solid"/>
                      <a:round/>
                      <a:headEnd len="sm" w="sm" type="none"/>
                      <a:tailEnd len="sm" w="sm" type="none"/>
                    </a:lnL>
                    <a:lnR cap="flat" cmpd="sng" w="28575">
                      <a:solidFill>
                        <a:srgbClr val="39AF06"/>
                      </a:solidFill>
                      <a:prstDash val="solid"/>
                      <a:round/>
                      <a:headEnd len="sm" w="sm" type="none"/>
                      <a:tailEnd len="sm" w="sm" type="none"/>
                    </a:lnR>
                    <a:lnT cap="flat" cmpd="sng" w="28575">
                      <a:solidFill>
                        <a:srgbClr val="39AF06"/>
                      </a:solidFill>
                      <a:prstDash val="solid"/>
                      <a:round/>
                      <a:headEnd len="sm" w="sm" type="none"/>
                      <a:tailEnd len="sm" w="sm" type="none"/>
                    </a:lnT>
                    <a:lnB cap="flat" cmpd="sng" w="28575">
                      <a:solidFill>
                        <a:srgbClr val="39AF06"/>
                      </a:solidFill>
                      <a:prstDash val="solid"/>
                      <a:round/>
                      <a:headEnd len="sm" w="sm" type="none"/>
                      <a:tailEnd len="sm" w="sm" type="none"/>
                    </a:lnB>
                    <a:solidFill>
                      <a:srgbClr val="93C47D"/>
                    </a:solidFill>
                  </a:tcPr>
                </a:tc>
                <a:tc>
                  <a:txBody>
                    <a:bodyPr/>
                    <a:lstStyle/>
                    <a:p>
                      <a:pPr indent="0" lvl="0" marL="0" rtl="0" algn="ctr">
                        <a:spcBef>
                          <a:spcPts val="0"/>
                        </a:spcBef>
                        <a:spcAft>
                          <a:spcPts val="0"/>
                        </a:spcAft>
                        <a:buNone/>
                      </a:pPr>
                      <a:r>
                        <a:rPr lang="en-GB">
                          <a:solidFill>
                            <a:schemeClr val="dk1"/>
                          </a:solidFill>
                          <a:latin typeface="Quicksand"/>
                          <a:ea typeface="Quicksand"/>
                          <a:cs typeface="Quicksand"/>
                          <a:sym typeface="Quicksand"/>
                        </a:rPr>
                        <a:t>Leadership</a:t>
                      </a:r>
                      <a:endParaRPr>
                        <a:solidFill>
                          <a:schemeClr val="dk1"/>
                        </a:solidFill>
                        <a:latin typeface="Quicksand"/>
                        <a:ea typeface="Quicksand"/>
                        <a:cs typeface="Quicksand"/>
                        <a:sym typeface="Quicksand"/>
                      </a:endParaRPr>
                    </a:p>
                    <a:p>
                      <a:pPr indent="0" lvl="0" marL="0" rtl="0" algn="ctr">
                        <a:spcBef>
                          <a:spcPts val="0"/>
                        </a:spcBef>
                        <a:spcAft>
                          <a:spcPts val="0"/>
                        </a:spcAft>
                        <a:buNone/>
                      </a:pPr>
                      <a:r>
                        <a:rPr lang="en-GB">
                          <a:solidFill>
                            <a:schemeClr val="dk1"/>
                          </a:solidFill>
                          <a:latin typeface="Quicksand"/>
                          <a:ea typeface="Quicksand"/>
                          <a:cs typeface="Quicksand"/>
                          <a:sym typeface="Quicksand"/>
                        </a:rPr>
                        <a:t>Unit Holder</a:t>
                      </a:r>
                      <a:endParaRPr>
                        <a:solidFill>
                          <a:schemeClr val="dk1"/>
                        </a:solidFill>
                        <a:latin typeface="Quicksand"/>
                        <a:ea typeface="Quicksand"/>
                        <a:cs typeface="Quicksand"/>
                        <a:sym typeface="Quicksand"/>
                      </a:endParaRPr>
                    </a:p>
                    <a:p>
                      <a:pPr indent="0" lvl="0" marL="0" rtl="0" algn="ctr">
                        <a:spcBef>
                          <a:spcPts val="0"/>
                        </a:spcBef>
                        <a:spcAft>
                          <a:spcPts val="0"/>
                        </a:spcAft>
                        <a:buNone/>
                      </a:pPr>
                      <a:r>
                        <a:rPr lang="en-GB">
                          <a:solidFill>
                            <a:schemeClr val="dk1"/>
                          </a:solidFill>
                          <a:latin typeface="Quicksand"/>
                          <a:ea typeface="Quicksand"/>
                          <a:cs typeface="Quicksand"/>
                          <a:sym typeface="Quicksand"/>
                        </a:rPr>
                        <a:t>Kaimahi</a:t>
                      </a:r>
                      <a:endParaRPr>
                        <a:solidFill>
                          <a:schemeClr val="dk1"/>
                        </a:solidFill>
                        <a:latin typeface="Quicksand"/>
                        <a:ea typeface="Quicksand"/>
                        <a:cs typeface="Quicksand"/>
                        <a:sym typeface="Quicksand"/>
                      </a:endParaRPr>
                    </a:p>
                  </a:txBody>
                  <a:tcPr marT="134375" marB="134375" marR="106900" marL="106900">
                    <a:lnL cap="flat" cmpd="sng" w="28575">
                      <a:solidFill>
                        <a:srgbClr val="39AF06"/>
                      </a:solidFill>
                      <a:prstDash val="solid"/>
                      <a:round/>
                      <a:headEnd len="sm" w="sm" type="none"/>
                      <a:tailEnd len="sm" w="sm" type="none"/>
                    </a:lnL>
                    <a:lnR cap="flat" cmpd="sng" w="28575">
                      <a:solidFill>
                        <a:srgbClr val="39AF06"/>
                      </a:solidFill>
                      <a:prstDash val="solid"/>
                      <a:round/>
                      <a:headEnd len="sm" w="sm" type="none"/>
                      <a:tailEnd len="sm" w="sm" type="none"/>
                    </a:lnR>
                    <a:lnT cap="flat" cmpd="sng" w="28575">
                      <a:solidFill>
                        <a:srgbClr val="39AF06"/>
                      </a:solidFill>
                      <a:prstDash val="solid"/>
                      <a:round/>
                      <a:headEnd len="sm" w="sm" type="none"/>
                      <a:tailEnd len="sm" w="sm" type="none"/>
                    </a:lnT>
                    <a:lnB cap="flat" cmpd="sng" w="28575">
                      <a:solidFill>
                        <a:srgbClr val="39AF06"/>
                      </a:solidFill>
                      <a:prstDash val="solid"/>
                      <a:round/>
                      <a:headEnd len="sm" w="sm" type="none"/>
                      <a:tailEnd len="sm" w="sm" type="none"/>
                    </a:lnB>
                    <a:solidFill>
                      <a:srgbClr val="93C47D"/>
                    </a:solidFill>
                  </a:tcPr>
                </a:tc>
                <a:tc>
                  <a:txBody>
                    <a:bodyPr/>
                    <a:lstStyle/>
                    <a:p>
                      <a:pPr indent="0" lvl="0" marL="0" rtl="0" algn="ctr">
                        <a:spcBef>
                          <a:spcPts val="0"/>
                        </a:spcBef>
                        <a:spcAft>
                          <a:spcPts val="0"/>
                        </a:spcAft>
                        <a:buNone/>
                      </a:pPr>
                      <a:r>
                        <a:t/>
                      </a:r>
                      <a:endParaRPr>
                        <a:solidFill>
                          <a:schemeClr val="dk1"/>
                        </a:solidFill>
                        <a:latin typeface="Quicksand"/>
                        <a:ea typeface="Quicksand"/>
                        <a:cs typeface="Quicksand"/>
                        <a:sym typeface="Quicksand"/>
                      </a:endParaRPr>
                    </a:p>
                  </a:txBody>
                  <a:tcPr marT="134375" marB="134375" marR="106900" marL="106900">
                    <a:lnL cap="flat" cmpd="sng" w="28575">
                      <a:solidFill>
                        <a:srgbClr val="39AF06"/>
                      </a:solidFill>
                      <a:prstDash val="solid"/>
                      <a:round/>
                      <a:headEnd len="sm" w="sm" type="none"/>
                      <a:tailEnd len="sm" w="sm" type="none"/>
                    </a:lnL>
                    <a:lnR cap="flat" cmpd="sng" w="28575">
                      <a:solidFill>
                        <a:srgbClr val="39AF06"/>
                      </a:solidFill>
                      <a:prstDash val="solid"/>
                      <a:round/>
                      <a:headEnd len="sm" w="sm" type="none"/>
                      <a:tailEnd len="sm" w="sm" type="none"/>
                    </a:lnR>
                    <a:lnT cap="flat" cmpd="sng" w="28575">
                      <a:solidFill>
                        <a:srgbClr val="39AF06"/>
                      </a:solidFill>
                      <a:prstDash val="solid"/>
                      <a:round/>
                      <a:headEnd len="sm" w="sm" type="none"/>
                      <a:tailEnd len="sm" w="sm" type="none"/>
                    </a:lnT>
                    <a:lnB cap="flat" cmpd="sng" w="28575">
                      <a:solidFill>
                        <a:srgbClr val="39AF06"/>
                      </a:solidFill>
                      <a:prstDash val="solid"/>
                      <a:round/>
                      <a:headEnd len="sm" w="sm" type="none"/>
                      <a:tailEnd len="sm" w="sm" type="none"/>
                    </a:lnB>
                    <a:solidFill>
                      <a:srgbClr val="93C47D"/>
                    </a:solidFill>
                  </a:tcPr>
                </a:tc>
                <a:tc>
                  <a:txBody>
                    <a:bodyPr/>
                    <a:lstStyle/>
                    <a:p>
                      <a:pPr indent="0" lvl="0" marL="0" rtl="0" algn="ctr">
                        <a:spcBef>
                          <a:spcPts val="0"/>
                        </a:spcBef>
                        <a:spcAft>
                          <a:spcPts val="0"/>
                        </a:spcAft>
                        <a:buClr>
                          <a:schemeClr val="dk1"/>
                        </a:buClr>
                        <a:buSzPts val="1100"/>
                        <a:buFont typeface="Arial"/>
                        <a:buNone/>
                      </a:pPr>
                      <a:r>
                        <a:rPr lang="en-GB" sz="1300">
                          <a:solidFill>
                            <a:schemeClr val="dk1"/>
                          </a:solidFill>
                          <a:latin typeface="Quicksand"/>
                          <a:ea typeface="Quicksand"/>
                          <a:cs typeface="Quicksand"/>
                          <a:sym typeface="Quicksand"/>
                        </a:rPr>
                        <a:t>Term 1-4</a:t>
                      </a:r>
                      <a:endParaRPr>
                        <a:solidFill>
                          <a:schemeClr val="dk1"/>
                        </a:solidFill>
                        <a:latin typeface="Quicksand"/>
                        <a:ea typeface="Quicksand"/>
                        <a:cs typeface="Quicksand"/>
                        <a:sym typeface="Quicksand"/>
                      </a:endParaRPr>
                    </a:p>
                  </a:txBody>
                  <a:tcPr marT="134375" marB="134375" marR="106900" marL="106900">
                    <a:lnL cap="flat" cmpd="sng" w="28575">
                      <a:solidFill>
                        <a:srgbClr val="39AF06"/>
                      </a:solidFill>
                      <a:prstDash val="solid"/>
                      <a:round/>
                      <a:headEnd len="sm" w="sm" type="none"/>
                      <a:tailEnd len="sm" w="sm" type="none"/>
                    </a:lnL>
                    <a:lnR cap="flat" cmpd="sng" w="28575">
                      <a:solidFill>
                        <a:srgbClr val="39AF06"/>
                      </a:solidFill>
                      <a:prstDash val="solid"/>
                      <a:round/>
                      <a:headEnd len="sm" w="sm" type="none"/>
                      <a:tailEnd len="sm" w="sm" type="none"/>
                    </a:lnR>
                    <a:lnT cap="flat" cmpd="sng" w="28575">
                      <a:solidFill>
                        <a:srgbClr val="39AF06"/>
                      </a:solidFill>
                      <a:prstDash val="solid"/>
                      <a:round/>
                      <a:headEnd len="sm" w="sm" type="none"/>
                      <a:tailEnd len="sm" w="sm" type="none"/>
                    </a:lnT>
                    <a:lnB cap="flat" cmpd="sng" w="28575">
                      <a:solidFill>
                        <a:srgbClr val="39AF06"/>
                      </a:solidFill>
                      <a:prstDash val="solid"/>
                      <a:round/>
                      <a:headEnd len="sm" w="sm" type="none"/>
                      <a:tailEnd len="sm" w="sm" type="none"/>
                    </a:lnB>
                    <a:solidFill>
                      <a:srgbClr val="93C47D"/>
                    </a:solidFill>
                  </a:tcPr>
                </a:tc>
                <a:tc>
                  <a:txBody>
                    <a:bodyPr/>
                    <a:lstStyle/>
                    <a:p>
                      <a:pPr indent="0" lvl="0" marL="0" rtl="0" algn="ctr">
                        <a:spcBef>
                          <a:spcPts val="0"/>
                        </a:spcBef>
                        <a:spcAft>
                          <a:spcPts val="0"/>
                        </a:spcAft>
                        <a:buNone/>
                      </a:pPr>
                      <a:r>
                        <a:rPr lang="en-GB">
                          <a:solidFill>
                            <a:schemeClr val="dk1"/>
                          </a:solidFill>
                          <a:latin typeface="Quicksand"/>
                          <a:ea typeface="Quicksand"/>
                          <a:cs typeface="Quicksand"/>
                          <a:sym typeface="Quicksand"/>
                        </a:rPr>
                        <a:t>High whānau attendance and engagement at Matariki, Kapa Haka, and EOTC milestones.</a:t>
                      </a:r>
                      <a:endParaRPr>
                        <a:solidFill>
                          <a:schemeClr val="dk1"/>
                        </a:solidFill>
                        <a:latin typeface="Quicksand"/>
                        <a:ea typeface="Quicksand"/>
                        <a:cs typeface="Quicksand"/>
                        <a:sym typeface="Quicksand"/>
                      </a:endParaRPr>
                    </a:p>
                  </a:txBody>
                  <a:tcPr marT="134375" marB="134375" marR="106900" marL="106900">
                    <a:lnL cap="flat" cmpd="sng" w="28575">
                      <a:solidFill>
                        <a:srgbClr val="39AF06"/>
                      </a:solidFill>
                      <a:prstDash val="solid"/>
                      <a:round/>
                      <a:headEnd len="sm" w="sm" type="none"/>
                      <a:tailEnd len="sm" w="sm" type="none"/>
                    </a:lnL>
                    <a:lnR cap="flat" cmpd="sng" w="28575">
                      <a:solidFill>
                        <a:srgbClr val="39AF06"/>
                      </a:solidFill>
                      <a:prstDash val="solid"/>
                      <a:round/>
                      <a:headEnd len="sm" w="sm" type="none"/>
                      <a:tailEnd len="sm" w="sm" type="none"/>
                    </a:lnR>
                    <a:lnT cap="flat" cmpd="sng" w="28575">
                      <a:solidFill>
                        <a:srgbClr val="39AF06"/>
                      </a:solidFill>
                      <a:prstDash val="solid"/>
                      <a:round/>
                      <a:headEnd len="sm" w="sm" type="none"/>
                      <a:tailEnd len="sm" w="sm" type="none"/>
                    </a:lnT>
                    <a:lnB cap="flat" cmpd="sng" w="28575">
                      <a:solidFill>
                        <a:srgbClr val="39AF06"/>
                      </a:solidFill>
                      <a:prstDash val="solid"/>
                      <a:round/>
                      <a:headEnd len="sm" w="sm" type="none"/>
                      <a:tailEnd len="sm" w="sm" type="none"/>
                    </a:lnB>
                    <a:solidFill>
                      <a:srgbClr val="93C47D"/>
                    </a:solidFill>
                  </a:tcPr>
                </a:tc>
              </a:tr>
            </a:tbl>
          </a:graphicData>
        </a:graphic>
      </p:graphicFrame>
      <p:pic>
        <p:nvPicPr>
          <p:cNvPr id="173" name="Google Shape;173;p31" title="3883 Portland School - LOGO UPDATE - 2024.png"/>
          <p:cNvPicPr preferRelativeResize="0"/>
          <p:nvPr/>
        </p:nvPicPr>
        <p:blipFill>
          <a:blip r:embed="rId4">
            <a:alphaModFix/>
          </a:blip>
          <a:stretch>
            <a:fillRect/>
          </a:stretch>
        </p:blipFill>
        <p:spPr>
          <a:xfrm>
            <a:off x="336675" y="0"/>
            <a:ext cx="1245375" cy="1245375"/>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177" name="Shape 177"/>
        <p:cNvGrpSpPr/>
        <p:nvPr/>
      </p:nvGrpSpPr>
      <p:grpSpPr>
        <a:xfrm>
          <a:off x="0" y="0"/>
          <a:ext cx="0" cy="0"/>
          <a:chOff x="0" y="0"/>
          <a:chExt cx="0" cy="0"/>
        </a:xfrm>
      </p:grpSpPr>
      <p:sp>
        <p:nvSpPr>
          <p:cNvPr id="178" name="Google Shape;178;p32"/>
          <p:cNvSpPr txBox="1"/>
          <p:nvPr/>
        </p:nvSpPr>
        <p:spPr>
          <a:xfrm>
            <a:off x="1548150" y="101275"/>
            <a:ext cx="9027900" cy="400200"/>
          </a:xfrm>
          <a:prstGeom prst="rect">
            <a:avLst/>
          </a:prstGeom>
          <a:noFill/>
          <a:ln>
            <a:noFill/>
          </a:ln>
          <a:effectLst>
            <a:outerShdw blurRad="57150" rotWithShape="0" algn="bl" dir="5400000" dist="19050">
              <a:srgbClr val="000000">
                <a:alpha val="50000"/>
              </a:srgbClr>
            </a:outerShdw>
          </a:effectLst>
        </p:spPr>
        <p:txBody>
          <a:bodyPr anchorCtr="0" anchor="t" bIns="91425" lIns="91425" spcFirstLastPara="1" rIns="91425" wrap="square" tIns="91425">
            <a:spAutoFit/>
          </a:bodyPr>
          <a:lstStyle/>
          <a:p>
            <a:pPr indent="0" lvl="0" marL="0" rtl="0" algn="ctr">
              <a:lnSpc>
                <a:spcPct val="115000"/>
              </a:lnSpc>
              <a:spcBef>
                <a:spcPts val="1200"/>
              </a:spcBef>
              <a:spcAft>
                <a:spcPts val="1200"/>
              </a:spcAft>
              <a:buNone/>
            </a:pPr>
            <a:r>
              <a:rPr lang="en-GB">
                <a:solidFill>
                  <a:schemeClr val="lt1"/>
                </a:solidFill>
                <a:latin typeface="Quicksand"/>
                <a:ea typeface="Quicksand"/>
                <a:cs typeface="Quicksand"/>
                <a:sym typeface="Quicksand"/>
              </a:rPr>
              <a:t>Strategic Goal Two - Whainga rautaki rua</a:t>
            </a:r>
            <a:endParaRPr>
              <a:solidFill>
                <a:schemeClr val="lt1"/>
              </a:solidFill>
              <a:latin typeface="Quicksand"/>
              <a:ea typeface="Quicksand"/>
              <a:cs typeface="Quicksand"/>
              <a:sym typeface="Quicksand"/>
            </a:endParaRPr>
          </a:p>
        </p:txBody>
      </p:sp>
      <p:sp>
        <p:nvSpPr>
          <p:cNvPr id="179" name="Google Shape;179;p32"/>
          <p:cNvSpPr txBox="1"/>
          <p:nvPr/>
        </p:nvSpPr>
        <p:spPr>
          <a:xfrm>
            <a:off x="1548150" y="317250"/>
            <a:ext cx="9027900" cy="923400"/>
          </a:xfrm>
          <a:prstGeom prst="rect">
            <a:avLst/>
          </a:prstGeom>
          <a:noFill/>
          <a:ln>
            <a:noFill/>
          </a:ln>
          <a:effectLst>
            <a:outerShdw rotWithShape="0" algn="bl" dir="480000" dist="38100">
              <a:srgbClr val="318A2F">
                <a:alpha val="87000"/>
              </a:srgbClr>
            </a:outerShdw>
          </a:effectLst>
        </p:spPr>
        <p:txBody>
          <a:bodyPr anchorCtr="0" anchor="t" bIns="91425" lIns="91425" spcFirstLastPara="1" rIns="91425" wrap="square" tIns="91425">
            <a:spAutoFit/>
          </a:bodyPr>
          <a:lstStyle/>
          <a:p>
            <a:pPr indent="0" lvl="0" marL="0" rtl="0" algn="ctr">
              <a:lnSpc>
                <a:spcPct val="115000"/>
              </a:lnSpc>
              <a:spcBef>
                <a:spcPts val="1200"/>
              </a:spcBef>
              <a:spcAft>
                <a:spcPts val="1200"/>
              </a:spcAft>
              <a:buNone/>
            </a:pPr>
            <a:r>
              <a:rPr b="1" lang="en-GB" sz="4800">
                <a:solidFill>
                  <a:srgbClr val="FFFFFF"/>
                </a:solidFill>
                <a:latin typeface="Roboto"/>
                <a:ea typeface="Roboto"/>
                <a:cs typeface="Roboto"/>
                <a:sym typeface="Roboto"/>
              </a:rPr>
              <a:t>SCHOOL CULTURE - AHUREA</a:t>
            </a:r>
            <a:endParaRPr sz="5500">
              <a:solidFill>
                <a:schemeClr val="lt1"/>
              </a:solidFill>
            </a:endParaRPr>
          </a:p>
        </p:txBody>
      </p:sp>
      <p:sp>
        <p:nvSpPr>
          <p:cNvPr id="180" name="Google Shape;180;p32"/>
          <p:cNvSpPr txBox="1"/>
          <p:nvPr/>
        </p:nvSpPr>
        <p:spPr>
          <a:xfrm>
            <a:off x="1548150" y="1041450"/>
            <a:ext cx="8868900" cy="1077300"/>
          </a:xfrm>
          <a:prstGeom prst="rect">
            <a:avLst/>
          </a:prstGeom>
          <a:noFill/>
          <a:ln>
            <a:noFill/>
          </a:ln>
          <a:effectLst>
            <a:outerShdw blurRad="57150" rotWithShape="0" algn="bl" dir="5400000" dist="19050">
              <a:srgbClr val="000000">
                <a:alpha val="50000"/>
              </a:srgbClr>
            </a:outerShdw>
          </a:effectLst>
        </p:spPr>
        <p:txBody>
          <a:bodyPr anchorCtr="0" anchor="t" bIns="91425" lIns="91425" spcFirstLastPara="1" rIns="91425" wrap="square" tIns="91425">
            <a:spAutoFit/>
          </a:bodyPr>
          <a:lstStyle/>
          <a:p>
            <a:pPr indent="0" lvl="0" marL="0" rtl="0" algn="ctr">
              <a:spcBef>
                <a:spcPts val="1200"/>
              </a:spcBef>
              <a:spcAft>
                <a:spcPts val="0"/>
              </a:spcAft>
              <a:buClr>
                <a:schemeClr val="dk1"/>
              </a:buClr>
              <a:buSzPts val="1100"/>
              <a:buFont typeface="Arial"/>
              <a:buNone/>
            </a:pPr>
            <a:r>
              <a:rPr lang="en-GB" sz="1700">
                <a:solidFill>
                  <a:srgbClr val="FFFFFF"/>
                </a:solidFill>
                <a:latin typeface="Quicksand"/>
                <a:ea typeface="Quicksand"/>
                <a:cs typeface="Quicksand"/>
                <a:sym typeface="Quicksand"/>
              </a:rPr>
              <a:t>FOCUS ON APPROACHES THAT PROMOTE AN INCLUSIVE, POSITIVE, CULTURALLY RESPONSIVE ENVIRONMENT THAT IS CONDUCIVE TO LEARNING AND ENGAGEMENT.</a:t>
            </a:r>
            <a:endParaRPr sz="2200">
              <a:solidFill>
                <a:schemeClr val="lt1"/>
              </a:solidFill>
              <a:latin typeface="Quicksand"/>
              <a:ea typeface="Quicksand"/>
              <a:cs typeface="Quicksand"/>
              <a:sym typeface="Quicksand"/>
            </a:endParaRPr>
          </a:p>
          <a:p>
            <a:pPr indent="0" lvl="0" marL="0" rtl="0" algn="ctr">
              <a:lnSpc>
                <a:spcPct val="115000"/>
              </a:lnSpc>
              <a:spcBef>
                <a:spcPts val="1200"/>
              </a:spcBef>
              <a:spcAft>
                <a:spcPts val="1200"/>
              </a:spcAft>
              <a:buClr>
                <a:schemeClr val="dk1"/>
              </a:buClr>
              <a:buSzPts val="1100"/>
              <a:buFont typeface="Arial"/>
              <a:buNone/>
            </a:pPr>
            <a:r>
              <a:t/>
            </a:r>
            <a:endParaRPr>
              <a:solidFill>
                <a:schemeClr val="lt1"/>
              </a:solidFill>
            </a:endParaRPr>
          </a:p>
        </p:txBody>
      </p:sp>
      <p:sp>
        <p:nvSpPr>
          <p:cNvPr id="181" name="Google Shape;181;p32"/>
          <p:cNvSpPr txBox="1"/>
          <p:nvPr/>
        </p:nvSpPr>
        <p:spPr>
          <a:xfrm>
            <a:off x="284250" y="2669750"/>
            <a:ext cx="2537400" cy="492600"/>
          </a:xfrm>
          <a:prstGeom prst="rect">
            <a:avLst/>
          </a:prstGeom>
          <a:noFill/>
          <a:ln>
            <a:noFill/>
          </a:ln>
          <a:effectLst>
            <a:outerShdw blurRad="57150" rotWithShape="0" algn="bl" dir="5400000" dist="19050">
              <a:srgbClr val="000000">
                <a:alpha val="50000"/>
              </a:srgbClr>
            </a:outerShdw>
          </a:effectLst>
        </p:spPr>
        <p:txBody>
          <a:bodyPr anchorCtr="0" anchor="t" bIns="91425" lIns="91425" spcFirstLastPara="1" rIns="91425" wrap="square" tIns="91425">
            <a:spAutoFit/>
          </a:bodyPr>
          <a:lstStyle/>
          <a:p>
            <a:pPr indent="0" lvl="0" marL="0" rtl="0" algn="ctr">
              <a:lnSpc>
                <a:spcPct val="115000"/>
              </a:lnSpc>
              <a:spcBef>
                <a:spcPts val="1200"/>
              </a:spcBef>
              <a:spcAft>
                <a:spcPts val="1200"/>
              </a:spcAft>
              <a:buClr>
                <a:schemeClr val="dk1"/>
              </a:buClr>
              <a:buSzPts val="1100"/>
              <a:buFont typeface="Arial"/>
              <a:buNone/>
            </a:pPr>
            <a:r>
              <a:t/>
            </a:r>
            <a:endParaRPr sz="2000">
              <a:solidFill>
                <a:schemeClr val="lt1"/>
              </a:solidFill>
              <a:latin typeface="Quicksand"/>
              <a:ea typeface="Quicksand"/>
              <a:cs typeface="Quicksand"/>
              <a:sym typeface="Quicksand"/>
            </a:endParaRPr>
          </a:p>
        </p:txBody>
      </p:sp>
      <p:graphicFrame>
        <p:nvGraphicFramePr>
          <p:cNvPr id="182" name="Google Shape;182;p32"/>
          <p:cNvGraphicFramePr/>
          <p:nvPr/>
        </p:nvGraphicFramePr>
        <p:xfrm>
          <a:off x="106630" y="1842035"/>
          <a:ext cx="3000000" cy="3000000"/>
        </p:xfrm>
        <a:graphic>
          <a:graphicData uri="http://schemas.openxmlformats.org/drawingml/2006/table">
            <a:tbl>
              <a:tblPr>
                <a:noFill/>
                <a:tableStyleId>{DA59EB4D-3596-446A-8511-46246CF5608A}</a:tableStyleId>
              </a:tblPr>
              <a:tblGrid>
                <a:gridCol w="2621400"/>
                <a:gridCol w="2796875"/>
                <a:gridCol w="966075"/>
                <a:gridCol w="753975"/>
                <a:gridCol w="771125"/>
                <a:gridCol w="2559975"/>
              </a:tblGrid>
              <a:tr h="683050">
                <a:tc>
                  <a:txBody>
                    <a:bodyPr/>
                    <a:lstStyle/>
                    <a:p>
                      <a:pPr indent="0" lvl="0" marL="0" rtl="0" algn="ctr">
                        <a:spcBef>
                          <a:spcPts val="0"/>
                        </a:spcBef>
                        <a:spcAft>
                          <a:spcPts val="0"/>
                        </a:spcAft>
                        <a:buNone/>
                      </a:pPr>
                      <a:r>
                        <a:rPr b="1" lang="en-GB" sz="1300">
                          <a:solidFill>
                            <a:schemeClr val="dk1"/>
                          </a:solidFill>
                          <a:latin typeface="Quicksand"/>
                          <a:ea typeface="Quicksand"/>
                          <a:cs typeface="Quicksand"/>
                          <a:sym typeface="Quicksand"/>
                        </a:rPr>
                        <a:t>Strategic Initiative 2.3:</a:t>
                      </a:r>
                      <a:endParaRPr b="1" sz="2000">
                        <a:solidFill>
                          <a:schemeClr val="dk1"/>
                        </a:solidFill>
                        <a:latin typeface="Quicksand"/>
                        <a:ea typeface="Quicksand"/>
                        <a:cs typeface="Quicksand"/>
                        <a:sym typeface="Quicksand"/>
                      </a:endParaRPr>
                    </a:p>
                  </a:txBody>
                  <a:tcPr marT="134375" marB="134375" marR="106900" marL="106900" anchor="ctr">
                    <a:lnL cap="flat" cmpd="sng" w="28575">
                      <a:solidFill>
                        <a:srgbClr val="39AF06"/>
                      </a:solidFill>
                      <a:prstDash val="solid"/>
                      <a:round/>
                      <a:headEnd len="sm" w="sm" type="none"/>
                      <a:tailEnd len="sm" w="sm" type="none"/>
                    </a:lnL>
                    <a:lnR cap="flat" cmpd="sng" w="28575">
                      <a:solidFill>
                        <a:srgbClr val="39AF06"/>
                      </a:solidFill>
                      <a:prstDash val="solid"/>
                      <a:round/>
                      <a:headEnd len="sm" w="sm" type="none"/>
                      <a:tailEnd len="sm" w="sm" type="none"/>
                    </a:lnR>
                    <a:lnT cap="flat" cmpd="sng" w="28575">
                      <a:solidFill>
                        <a:srgbClr val="39AF06"/>
                      </a:solidFill>
                      <a:prstDash val="solid"/>
                      <a:round/>
                      <a:headEnd len="sm" w="sm" type="none"/>
                      <a:tailEnd len="sm" w="sm" type="none"/>
                    </a:lnT>
                    <a:lnB cap="flat" cmpd="sng" w="28575">
                      <a:solidFill>
                        <a:srgbClr val="39AF06"/>
                      </a:solidFill>
                      <a:prstDash val="solid"/>
                      <a:round/>
                      <a:headEnd len="sm" w="sm" type="none"/>
                      <a:tailEnd len="sm" w="sm" type="none"/>
                    </a:lnB>
                    <a:solidFill>
                      <a:srgbClr val="93C47D"/>
                    </a:solidFill>
                  </a:tcPr>
                </a:tc>
                <a:tc>
                  <a:txBody>
                    <a:bodyPr/>
                    <a:lstStyle/>
                    <a:p>
                      <a:pPr indent="0" lvl="0" marL="0" rtl="0" algn="ctr">
                        <a:spcBef>
                          <a:spcPts val="0"/>
                        </a:spcBef>
                        <a:spcAft>
                          <a:spcPts val="0"/>
                        </a:spcAft>
                        <a:buClr>
                          <a:schemeClr val="dk1"/>
                        </a:buClr>
                        <a:buSzPts val="1100"/>
                        <a:buFont typeface="Arial"/>
                        <a:buNone/>
                      </a:pPr>
                      <a:r>
                        <a:rPr b="1" lang="en-GB" sz="1300">
                          <a:solidFill>
                            <a:schemeClr val="dk1"/>
                          </a:solidFill>
                          <a:latin typeface="Quicksand"/>
                          <a:ea typeface="Quicksand"/>
                          <a:cs typeface="Quicksand"/>
                          <a:sym typeface="Quicksand"/>
                        </a:rPr>
                        <a:t>Goals</a:t>
                      </a:r>
                      <a:endParaRPr b="1" sz="2100">
                        <a:solidFill>
                          <a:schemeClr val="dk1"/>
                        </a:solidFill>
                        <a:latin typeface="Quicksand"/>
                        <a:ea typeface="Quicksand"/>
                        <a:cs typeface="Quicksand"/>
                        <a:sym typeface="Quicksand"/>
                      </a:endParaRPr>
                    </a:p>
                  </a:txBody>
                  <a:tcPr marT="134375" marB="134375" marR="106900" marL="106900" anchor="ctr">
                    <a:lnL cap="flat" cmpd="sng" w="28575">
                      <a:solidFill>
                        <a:srgbClr val="39AF06"/>
                      </a:solidFill>
                      <a:prstDash val="solid"/>
                      <a:round/>
                      <a:headEnd len="sm" w="sm" type="none"/>
                      <a:tailEnd len="sm" w="sm" type="none"/>
                    </a:lnL>
                    <a:lnR cap="flat" cmpd="sng" w="28575">
                      <a:solidFill>
                        <a:srgbClr val="39AF06"/>
                      </a:solidFill>
                      <a:prstDash val="solid"/>
                      <a:round/>
                      <a:headEnd len="sm" w="sm" type="none"/>
                      <a:tailEnd len="sm" w="sm" type="none"/>
                    </a:lnR>
                    <a:lnT cap="flat" cmpd="sng" w="28575">
                      <a:solidFill>
                        <a:srgbClr val="39AF06"/>
                      </a:solidFill>
                      <a:prstDash val="solid"/>
                      <a:round/>
                      <a:headEnd len="sm" w="sm" type="none"/>
                      <a:tailEnd len="sm" w="sm" type="none"/>
                    </a:lnT>
                    <a:lnB cap="flat" cmpd="sng" w="28575">
                      <a:solidFill>
                        <a:srgbClr val="39AF06"/>
                      </a:solidFill>
                      <a:prstDash val="solid"/>
                      <a:round/>
                      <a:headEnd len="sm" w="sm" type="none"/>
                      <a:tailEnd len="sm" w="sm" type="none"/>
                    </a:lnB>
                    <a:solidFill>
                      <a:srgbClr val="93C47D"/>
                    </a:solidFill>
                  </a:tcPr>
                </a:tc>
                <a:tc>
                  <a:txBody>
                    <a:bodyPr/>
                    <a:lstStyle/>
                    <a:p>
                      <a:pPr indent="0" lvl="0" marL="0" rtl="0" algn="ctr">
                        <a:spcBef>
                          <a:spcPts val="0"/>
                        </a:spcBef>
                        <a:spcAft>
                          <a:spcPts val="0"/>
                        </a:spcAft>
                        <a:buClr>
                          <a:schemeClr val="dk1"/>
                        </a:buClr>
                        <a:buSzPts val="1100"/>
                        <a:buFont typeface="Arial"/>
                        <a:buNone/>
                      </a:pPr>
                      <a:r>
                        <a:rPr b="1" lang="en-GB" sz="1500">
                          <a:solidFill>
                            <a:schemeClr val="dk1"/>
                          </a:solidFill>
                          <a:latin typeface="Quicksand"/>
                          <a:ea typeface="Quicksand"/>
                          <a:cs typeface="Quicksand"/>
                          <a:sym typeface="Quicksand"/>
                        </a:rPr>
                        <a:t>Who</a:t>
                      </a:r>
                      <a:endParaRPr b="1" sz="1500">
                        <a:solidFill>
                          <a:schemeClr val="dk1"/>
                        </a:solidFill>
                        <a:latin typeface="Quicksand"/>
                        <a:ea typeface="Quicksand"/>
                        <a:cs typeface="Quicksand"/>
                        <a:sym typeface="Quicksand"/>
                      </a:endParaRPr>
                    </a:p>
                  </a:txBody>
                  <a:tcPr marT="134375" marB="134375" marR="106900" marL="106900" anchor="ctr">
                    <a:lnL cap="flat" cmpd="sng" w="28575">
                      <a:solidFill>
                        <a:srgbClr val="39AF06"/>
                      </a:solidFill>
                      <a:prstDash val="solid"/>
                      <a:round/>
                      <a:headEnd len="sm" w="sm" type="none"/>
                      <a:tailEnd len="sm" w="sm" type="none"/>
                    </a:lnL>
                    <a:lnR cap="flat" cmpd="sng" w="28575">
                      <a:solidFill>
                        <a:srgbClr val="39AF06"/>
                      </a:solidFill>
                      <a:prstDash val="solid"/>
                      <a:round/>
                      <a:headEnd len="sm" w="sm" type="none"/>
                      <a:tailEnd len="sm" w="sm" type="none"/>
                    </a:lnR>
                    <a:lnT cap="flat" cmpd="sng" w="28575">
                      <a:solidFill>
                        <a:srgbClr val="39AF06"/>
                      </a:solidFill>
                      <a:prstDash val="solid"/>
                      <a:round/>
                      <a:headEnd len="sm" w="sm" type="none"/>
                      <a:tailEnd len="sm" w="sm" type="none"/>
                    </a:lnT>
                    <a:lnB cap="flat" cmpd="sng" w="28575">
                      <a:solidFill>
                        <a:srgbClr val="39AF06"/>
                      </a:solidFill>
                      <a:prstDash val="solid"/>
                      <a:round/>
                      <a:headEnd len="sm" w="sm" type="none"/>
                      <a:tailEnd len="sm" w="sm" type="none"/>
                    </a:lnB>
                    <a:solidFill>
                      <a:srgbClr val="93C47D"/>
                    </a:solidFill>
                  </a:tcPr>
                </a:tc>
                <a:tc>
                  <a:txBody>
                    <a:bodyPr/>
                    <a:lstStyle/>
                    <a:p>
                      <a:pPr indent="0" lvl="0" marL="0" rtl="0" algn="ctr">
                        <a:spcBef>
                          <a:spcPts val="0"/>
                        </a:spcBef>
                        <a:spcAft>
                          <a:spcPts val="0"/>
                        </a:spcAft>
                        <a:buNone/>
                      </a:pPr>
                      <a:r>
                        <a:rPr b="1" lang="en-GB">
                          <a:solidFill>
                            <a:schemeClr val="dk1"/>
                          </a:solidFill>
                          <a:latin typeface="Quicksand"/>
                          <a:ea typeface="Quicksand"/>
                          <a:cs typeface="Quicksand"/>
                          <a:sym typeface="Quicksand"/>
                        </a:rPr>
                        <a:t>Cost</a:t>
                      </a:r>
                      <a:endParaRPr b="1">
                        <a:solidFill>
                          <a:schemeClr val="dk1"/>
                        </a:solidFill>
                        <a:latin typeface="Quicksand"/>
                        <a:ea typeface="Quicksand"/>
                        <a:cs typeface="Quicksand"/>
                        <a:sym typeface="Quicksand"/>
                      </a:endParaRPr>
                    </a:p>
                  </a:txBody>
                  <a:tcPr marT="134375" marB="134375" marR="106900" marL="106900" anchor="ctr">
                    <a:lnL cap="flat" cmpd="sng" w="28575">
                      <a:solidFill>
                        <a:srgbClr val="39AF06"/>
                      </a:solidFill>
                      <a:prstDash val="solid"/>
                      <a:round/>
                      <a:headEnd len="sm" w="sm" type="none"/>
                      <a:tailEnd len="sm" w="sm" type="none"/>
                    </a:lnL>
                    <a:lnR cap="flat" cmpd="sng" w="28575">
                      <a:solidFill>
                        <a:srgbClr val="39AF06"/>
                      </a:solidFill>
                      <a:prstDash val="solid"/>
                      <a:round/>
                      <a:headEnd len="sm" w="sm" type="none"/>
                      <a:tailEnd len="sm" w="sm" type="none"/>
                    </a:lnR>
                    <a:lnT cap="flat" cmpd="sng" w="28575">
                      <a:solidFill>
                        <a:srgbClr val="39AF06"/>
                      </a:solidFill>
                      <a:prstDash val="solid"/>
                      <a:round/>
                      <a:headEnd len="sm" w="sm" type="none"/>
                      <a:tailEnd len="sm" w="sm" type="none"/>
                    </a:lnT>
                    <a:lnB cap="flat" cmpd="sng" w="28575">
                      <a:solidFill>
                        <a:srgbClr val="39AF06"/>
                      </a:solidFill>
                      <a:prstDash val="solid"/>
                      <a:round/>
                      <a:headEnd len="sm" w="sm" type="none"/>
                      <a:tailEnd len="sm" w="sm" type="none"/>
                    </a:lnB>
                    <a:solidFill>
                      <a:srgbClr val="93C47D"/>
                    </a:solidFill>
                  </a:tcPr>
                </a:tc>
                <a:tc>
                  <a:txBody>
                    <a:bodyPr/>
                    <a:lstStyle/>
                    <a:p>
                      <a:pPr indent="0" lvl="0" marL="0" rtl="0" algn="ctr">
                        <a:spcBef>
                          <a:spcPts val="0"/>
                        </a:spcBef>
                        <a:spcAft>
                          <a:spcPts val="0"/>
                        </a:spcAft>
                        <a:buNone/>
                      </a:pPr>
                      <a:r>
                        <a:rPr b="1" lang="en-GB" sz="1200">
                          <a:solidFill>
                            <a:schemeClr val="dk1"/>
                          </a:solidFill>
                          <a:latin typeface="Quicksand"/>
                          <a:ea typeface="Quicksand"/>
                          <a:cs typeface="Quicksand"/>
                          <a:sym typeface="Quicksand"/>
                        </a:rPr>
                        <a:t>Time</a:t>
                      </a:r>
                      <a:endParaRPr b="1" sz="1200">
                        <a:solidFill>
                          <a:schemeClr val="dk1"/>
                        </a:solidFill>
                        <a:latin typeface="Quicksand"/>
                        <a:ea typeface="Quicksand"/>
                        <a:cs typeface="Quicksand"/>
                        <a:sym typeface="Quicksand"/>
                      </a:endParaRPr>
                    </a:p>
                    <a:p>
                      <a:pPr indent="0" lvl="0" marL="0" rtl="0" algn="ctr">
                        <a:spcBef>
                          <a:spcPts val="0"/>
                        </a:spcBef>
                        <a:spcAft>
                          <a:spcPts val="0"/>
                        </a:spcAft>
                        <a:buNone/>
                      </a:pPr>
                      <a:r>
                        <a:rPr b="1" lang="en-GB" sz="1200">
                          <a:solidFill>
                            <a:schemeClr val="dk1"/>
                          </a:solidFill>
                          <a:latin typeface="Quicksand"/>
                          <a:ea typeface="Quicksand"/>
                          <a:cs typeface="Quicksand"/>
                          <a:sym typeface="Quicksand"/>
                        </a:rPr>
                        <a:t>frame</a:t>
                      </a:r>
                      <a:endParaRPr b="1" sz="1200">
                        <a:solidFill>
                          <a:schemeClr val="dk1"/>
                        </a:solidFill>
                        <a:latin typeface="Quicksand"/>
                        <a:ea typeface="Quicksand"/>
                        <a:cs typeface="Quicksand"/>
                        <a:sym typeface="Quicksand"/>
                      </a:endParaRPr>
                    </a:p>
                  </a:txBody>
                  <a:tcPr marT="134375" marB="134375" marR="106900" marL="106900" anchor="ctr">
                    <a:lnL cap="flat" cmpd="sng" w="28575">
                      <a:solidFill>
                        <a:srgbClr val="39AF06"/>
                      </a:solidFill>
                      <a:prstDash val="solid"/>
                      <a:round/>
                      <a:headEnd len="sm" w="sm" type="none"/>
                      <a:tailEnd len="sm" w="sm" type="none"/>
                    </a:lnL>
                    <a:lnR cap="flat" cmpd="sng" w="28575">
                      <a:solidFill>
                        <a:srgbClr val="39AF06"/>
                      </a:solidFill>
                      <a:prstDash val="solid"/>
                      <a:round/>
                      <a:headEnd len="sm" w="sm" type="none"/>
                      <a:tailEnd len="sm" w="sm" type="none"/>
                    </a:lnR>
                    <a:lnT cap="flat" cmpd="sng" w="28575">
                      <a:solidFill>
                        <a:srgbClr val="39AF06"/>
                      </a:solidFill>
                      <a:prstDash val="solid"/>
                      <a:round/>
                      <a:headEnd len="sm" w="sm" type="none"/>
                      <a:tailEnd len="sm" w="sm" type="none"/>
                    </a:lnT>
                    <a:lnB cap="flat" cmpd="sng" w="28575">
                      <a:solidFill>
                        <a:srgbClr val="39AF06"/>
                      </a:solidFill>
                      <a:prstDash val="solid"/>
                      <a:round/>
                      <a:headEnd len="sm" w="sm" type="none"/>
                      <a:tailEnd len="sm" w="sm" type="none"/>
                    </a:lnB>
                    <a:solidFill>
                      <a:srgbClr val="93C47D"/>
                    </a:solidFill>
                  </a:tcPr>
                </a:tc>
                <a:tc>
                  <a:txBody>
                    <a:bodyPr/>
                    <a:lstStyle/>
                    <a:p>
                      <a:pPr indent="0" lvl="0" marL="0" rtl="0" algn="ctr">
                        <a:spcBef>
                          <a:spcPts val="0"/>
                        </a:spcBef>
                        <a:spcAft>
                          <a:spcPts val="0"/>
                        </a:spcAft>
                        <a:buNone/>
                      </a:pPr>
                      <a:r>
                        <a:rPr b="1" lang="en-GB">
                          <a:solidFill>
                            <a:schemeClr val="dk1"/>
                          </a:solidFill>
                          <a:latin typeface="Quicksand"/>
                          <a:ea typeface="Quicksand"/>
                          <a:cs typeface="Quicksand"/>
                          <a:sym typeface="Quicksand"/>
                        </a:rPr>
                        <a:t>Measure of Success</a:t>
                      </a:r>
                      <a:endParaRPr b="1">
                        <a:solidFill>
                          <a:schemeClr val="dk1"/>
                        </a:solidFill>
                        <a:latin typeface="Quicksand"/>
                        <a:ea typeface="Quicksand"/>
                        <a:cs typeface="Quicksand"/>
                        <a:sym typeface="Quicksand"/>
                      </a:endParaRPr>
                    </a:p>
                  </a:txBody>
                  <a:tcPr marT="134375" marB="134375" marR="106900" marL="106900" anchor="ctr">
                    <a:lnL cap="flat" cmpd="sng" w="28575">
                      <a:solidFill>
                        <a:srgbClr val="39AF06"/>
                      </a:solidFill>
                      <a:prstDash val="solid"/>
                      <a:round/>
                      <a:headEnd len="sm" w="sm" type="none"/>
                      <a:tailEnd len="sm" w="sm" type="none"/>
                    </a:lnL>
                    <a:lnR cap="flat" cmpd="sng" w="28575">
                      <a:solidFill>
                        <a:srgbClr val="39AF06"/>
                      </a:solidFill>
                      <a:prstDash val="solid"/>
                      <a:round/>
                      <a:headEnd len="sm" w="sm" type="none"/>
                      <a:tailEnd len="sm" w="sm" type="none"/>
                    </a:lnR>
                    <a:lnT cap="flat" cmpd="sng" w="28575">
                      <a:solidFill>
                        <a:srgbClr val="39AF06"/>
                      </a:solidFill>
                      <a:prstDash val="solid"/>
                      <a:round/>
                      <a:headEnd len="sm" w="sm" type="none"/>
                      <a:tailEnd len="sm" w="sm" type="none"/>
                    </a:lnT>
                    <a:lnB cap="flat" cmpd="sng" w="28575">
                      <a:solidFill>
                        <a:srgbClr val="39AF06"/>
                      </a:solidFill>
                      <a:prstDash val="solid"/>
                      <a:round/>
                      <a:headEnd len="sm" w="sm" type="none"/>
                      <a:tailEnd len="sm" w="sm" type="none"/>
                    </a:lnB>
                    <a:solidFill>
                      <a:srgbClr val="93C47D"/>
                    </a:solidFill>
                  </a:tcPr>
                </a:tc>
              </a:tr>
              <a:tr h="1051775">
                <a:tc rowSpan="3">
                  <a:txBody>
                    <a:bodyPr/>
                    <a:lstStyle/>
                    <a:p>
                      <a:pPr indent="0" lvl="0" marL="0" rtl="0" algn="ctr">
                        <a:spcBef>
                          <a:spcPts val="1200"/>
                        </a:spcBef>
                        <a:spcAft>
                          <a:spcPts val="1200"/>
                        </a:spcAft>
                        <a:buNone/>
                      </a:pPr>
                      <a:r>
                        <a:rPr lang="en-GB" sz="2000">
                          <a:solidFill>
                            <a:schemeClr val="dk1"/>
                          </a:solidFill>
                          <a:latin typeface="Quicksand"/>
                          <a:ea typeface="Quicksand"/>
                          <a:cs typeface="Quicksand"/>
                          <a:sym typeface="Quicksand"/>
                        </a:rPr>
                        <a:t>Foster and sustain a culture of aspiration that empowers all learners through partnership, flexible approaches, and reciprocal teaching and learning.</a:t>
                      </a:r>
                      <a:endParaRPr sz="1000">
                        <a:solidFill>
                          <a:schemeClr val="dk1"/>
                        </a:solidFill>
                        <a:latin typeface="Quicksand"/>
                        <a:ea typeface="Quicksand"/>
                        <a:cs typeface="Quicksand"/>
                        <a:sym typeface="Quicksand"/>
                      </a:endParaRPr>
                    </a:p>
                  </a:txBody>
                  <a:tcPr marT="134375" marB="134375" marR="106900" marL="106900">
                    <a:lnL cap="flat" cmpd="sng" w="28575">
                      <a:solidFill>
                        <a:srgbClr val="39AF06"/>
                      </a:solidFill>
                      <a:prstDash val="solid"/>
                      <a:round/>
                      <a:headEnd len="sm" w="sm" type="none"/>
                      <a:tailEnd len="sm" w="sm" type="none"/>
                    </a:lnL>
                    <a:lnR cap="flat" cmpd="sng" w="28575">
                      <a:solidFill>
                        <a:srgbClr val="39AF06"/>
                      </a:solidFill>
                      <a:prstDash val="solid"/>
                      <a:round/>
                      <a:headEnd len="sm" w="sm" type="none"/>
                      <a:tailEnd len="sm" w="sm" type="none"/>
                    </a:lnR>
                    <a:lnT cap="flat" cmpd="sng" w="28575">
                      <a:solidFill>
                        <a:srgbClr val="39AF06"/>
                      </a:solidFill>
                      <a:prstDash val="solid"/>
                      <a:round/>
                      <a:headEnd len="sm" w="sm" type="none"/>
                      <a:tailEnd len="sm" w="sm" type="none"/>
                    </a:lnT>
                    <a:lnB cap="flat" cmpd="sng" w="28575">
                      <a:solidFill>
                        <a:srgbClr val="39AF06"/>
                      </a:solidFill>
                      <a:prstDash val="solid"/>
                      <a:round/>
                      <a:headEnd len="sm" w="sm" type="none"/>
                      <a:tailEnd len="sm" w="sm" type="none"/>
                    </a:lnB>
                    <a:solidFill>
                      <a:srgbClr val="93C47D"/>
                    </a:solidFill>
                  </a:tcPr>
                </a:tc>
                <a:tc>
                  <a:txBody>
                    <a:bodyPr/>
                    <a:lstStyle/>
                    <a:p>
                      <a:pPr indent="0" lvl="0" marL="0" rtl="0" algn="ctr">
                        <a:spcBef>
                          <a:spcPts val="0"/>
                        </a:spcBef>
                        <a:spcAft>
                          <a:spcPts val="0"/>
                        </a:spcAft>
                        <a:buNone/>
                      </a:pPr>
                      <a:r>
                        <a:rPr lang="en-GB">
                          <a:solidFill>
                            <a:schemeClr val="dk1"/>
                          </a:solidFill>
                          <a:latin typeface="Quicksand"/>
                          <a:ea typeface="Quicksand"/>
                          <a:cs typeface="Quicksand"/>
                          <a:sym typeface="Quicksand"/>
                        </a:rPr>
                        <a:t>Student-Led "Ako" Sessions - To flip the script where the Kaiako is not the only expert.</a:t>
                      </a:r>
                      <a:endParaRPr>
                        <a:solidFill>
                          <a:schemeClr val="dk1"/>
                        </a:solidFill>
                        <a:latin typeface="Quicksand"/>
                        <a:ea typeface="Quicksand"/>
                        <a:cs typeface="Quicksand"/>
                        <a:sym typeface="Quicksand"/>
                      </a:endParaRPr>
                    </a:p>
                  </a:txBody>
                  <a:tcPr marT="134375" marB="134375" marR="106900" marL="106900">
                    <a:lnL cap="flat" cmpd="sng" w="28575">
                      <a:solidFill>
                        <a:srgbClr val="39AF06"/>
                      </a:solidFill>
                      <a:prstDash val="solid"/>
                      <a:round/>
                      <a:headEnd len="sm" w="sm" type="none"/>
                      <a:tailEnd len="sm" w="sm" type="none"/>
                    </a:lnL>
                    <a:lnR cap="flat" cmpd="sng" w="28575">
                      <a:solidFill>
                        <a:srgbClr val="39AF06"/>
                      </a:solidFill>
                      <a:prstDash val="solid"/>
                      <a:round/>
                      <a:headEnd len="sm" w="sm" type="none"/>
                      <a:tailEnd len="sm" w="sm" type="none"/>
                    </a:lnR>
                    <a:lnT cap="flat" cmpd="sng" w="28575">
                      <a:solidFill>
                        <a:srgbClr val="39AF06"/>
                      </a:solidFill>
                      <a:prstDash val="solid"/>
                      <a:round/>
                      <a:headEnd len="sm" w="sm" type="none"/>
                      <a:tailEnd len="sm" w="sm" type="none"/>
                    </a:lnT>
                    <a:lnB cap="flat" cmpd="sng" w="28575">
                      <a:solidFill>
                        <a:srgbClr val="39AF06"/>
                      </a:solidFill>
                      <a:prstDash val="solid"/>
                      <a:round/>
                      <a:headEnd len="sm" w="sm" type="none"/>
                      <a:tailEnd len="sm" w="sm" type="none"/>
                    </a:lnB>
                    <a:solidFill>
                      <a:srgbClr val="93C47D"/>
                    </a:solidFill>
                  </a:tcPr>
                </a:tc>
                <a:tc>
                  <a:txBody>
                    <a:bodyPr/>
                    <a:lstStyle/>
                    <a:p>
                      <a:pPr indent="0" lvl="0" marL="0" rtl="0" algn="ctr">
                        <a:spcBef>
                          <a:spcPts val="0"/>
                        </a:spcBef>
                        <a:spcAft>
                          <a:spcPts val="0"/>
                        </a:spcAft>
                        <a:buClr>
                          <a:schemeClr val="dk1"/>
                        </a:buClr>
                        <a:buSzPts val="1100"/>
                        <a:buFont typeface="Arial"/>
                        <a:buNone/>
                      </a:pPr>
                      <a:r>
                        <a:rPr lang="en-GB">
                          <a:solidFill>
                            <a:schemeClr val="dk1"/>
                          </a:solidFill>
                          <a:latin typeface="Quicksand"/>
                          <a:ea typeface="Quicksand"/>
                          <a:cs typeface="Quicksand"/>
                          <a:sym typeface="Quicksand"/>
                        </a:rPr>
                        <a:t>Ākonga </a:t>
                      </a:r>
                      <a:endParaRPr>
                        <a:solidFill>
                          <a:schemeClr val="dk1"/>
                        </a:solidFill>
                        <a:latin typeface="Quicksand"/>
                        <a:ea typeface="Quicksand"/>
                        <a:cs typeface="Quicksand"/>
                        <a:sym typeface="Quicksand"/>
                      </a:endParaRPr>
                    </a:p>
                    <a:p>
                      <a:pPr indent="0" lvl="0" marL="0" rtl="0" algn="ctr">
                        <a:spcBef>
                          <a:spcPts val="0"/>
                        </a:spcBef>
                        <a:spcAft>
                          <a:spcPts val="0"/>
                        </a:spcAft>
                        <a:buNone/>
                      </a:pPr>
                      <a:r>
                        <a:rPr lang="en-GB">
                          <a:solidFill>
                            <a:schemeClr val="dk1"/>
                          </a:solidFill>
                          <a:latin typeface="Quicksand"/>
                          <a:ea typeface="Quicksand"/>
                          <a:cs typeface="Quicksand"/>
                          <a:sym typeface="Quicksand"/>
                        </a:rPr>
                        <a:t>Kaiako</a:t>
                      </a:r>
                      <a:endParaRPr>
                        <a:solidFill>
                          <a:schemeClr val="dk1"/>
                        </a:solidFill>
                        <a:latin typeface="Quicksand"/>
                        <a:ea typeface="Quicksand"/>
                        <a:cs typeface="Quicksand"/>
                        <a:sym typeface="Quicksand"/>
                      </a:endParaRPr>
                    </a:p>
                  </a:txBody>
                  <a:tcPr marT="134375" marB="134375" marR="106900" marL="106900">
                    <a:lnL cap="flat" cmpd="sng" w="28575">
                      <a:solidFill>
                        <a:srgbClr val="39AF06"/>
                      </a:solidFill>
                      <a:prstDash val="solid"/>
                      <a:round/>
                      <a:headEnd len="sm" w="sm" type="none"/>
                      <a:tailEnd len="sm" w="sm" type="none"/>
                    </a:lnL>
                    <a:lnR cap="flat" cmpd="sng" w="28575">
                      <a:solidFill>
                        <a:srgbClr val="39AF06"/>
                      </a:solidFill>
                      <a:prstDash val="solid"/>
                      <a:round/>
                      <a:headEnd len="sm" w="sm" type="none"/>
                      <a:tailEnd len="sm" w="sm" type="none"/>
                    </a:lnR>
                    <a:lnT cap="flat" cmpd="sng" w="28575">
                      <a:solidFill>
                        <a:srgbClr val="39AF06"/>
                      </a:solidFill>
                      <a:prstDash val="solid"/>
                      <a:round/>
                      <a:headEnd len="sm" w="sm" type="none"/>
                      <a:tailEnd len="sm" w="sm" type="none"/>
                    </a:lnT>
                    <a:lnB cap="flat" cmpd="sng" w="28575">
                      <a:solidFill>
                        <a:srgbClr val="39AF06"/>
                      </a:solidFill>
                      <a:prstDash val="solid"/>
                      <a:round/>
                      <a:headEnd len="sm" w="sm" type="none"/>
                      <a:tailEnd len="sm" w="sm" type="none"/>
                    </a:lnB>
                    <a:solidFill>
                      <a:srgbClr val="93C47D"/>
                    </a:solidFill>
                  </a:tcPr>
                </a:tc>
                <a:tc>
                  <a:txBody>
                    <a:bodyPr/>
                    <a:lstStyle/>
                    <a:p>
                      <a:pPr indent="0" lvl="0" marL="0" rtl="0" algn="ctr">
                        <a:spcBef>
                          <a:spcPts val="0"/>
                        </a:spcBef>
                        <a:spcAft>
                          <a:spcPts val="0"/>
                        </a:spcAft>
                        <a:buNone/>
                      </a:pPr>
                      <a:r>
                        <a:t/>
                      </a:r>
                      <a:endParaRPr>
                        <a:solidFill>
                          <a:schemeClr val="dk1"/>
                        </a:solidFill>
                        <a:latin typeface="Quicksand"/>
                        <a:ea typeface="Quicksand"/>
                        <a:cs typeface="Quicksand"/>
                        <a:sym typeface="Quicksand"/>
                      </a:endParaRPr>
                    </a:p>
                  </a:txBody>
                  <a:tcPr marT="134375" marB="134375" marR="106900" marL="106900">
                    <a:lnL cap="flat" cmpd="sng" w="28575">
                      <a:solidFill>
                        <a:srgbClr val="39AF06"/>
                      </a:solidFill>
                      <a:prstDash val="solid"/>
                      <a:round/>
                      <a:headEnd len="sm" w="sm" type="none"/>
                      <a:tailEnd len="sm" w="sm" type="none"/>
                    </a:lnL>
                    <a:lnR cap="flat" cmpd="sng" w="28575">
                      <a:solidFill>
                        <a:srgbClr val="39AF06"/>
                      </a:solidFill>
                      <a:prstDash val="solid"/>
                      <a:round/>
                      <a:headEnd len="sm" w="sm" type="none"/>
                      <a:tailEnd len="sm" w="sm" type="none"/>
                    </a:lnR>
                    <a:lnT cap="flat" cmpd="sng" w="28575">
                      <a:solidFill>
                        <a:srgbClr val="39AF06"/>
                      </a:solidFill>
                      <a:prstDash val="solid"/>
                      <a:round/>
                      <a:headEnd len="sm" w="sm" type="none"/>
                      <a:tailEnd len="sm" w="sm" type="none"/>
                    </a:lnT>
                    <a:lnB cap="flat" cmpd="sng" w="28575">
                      <a:solidFill>
                        <a:srgbClr val="39AF06"/>
                      </a:solidFill>
                      <a:prstDash val="solid"/>
                      <a:round/>
                      <a:headEnd len="sm" w="sm" type="none"/>
                      <a:tailEnd len="sm" w="sm" type="none"/>
                    </a:lnB>
                    <a:solidFill>
                      <a:srgbClr val="93C47D"/>
                    </a:solidFill>
                  </a:tcPr>
                </a:tc>
                <a:tc>
                  <a:txBody>
                    <a:bodyPr/>
                    <a:lstStyle/>
                    <a:p>
                      <a:pPr indent="0" lvl="0" marL="0" rtl="0" algn="ctr">
                        <a:spcBef>
                          <a:spcPts val="0"/>
                        </a:spcBef>
                        <a:spcAft>
                          <a:spcPts val="0"/>
                        </a:spcAft>
                        <a:buNone/>
                      </a:pPr>
                      <a:r>
                        <a:rPr lang="en-GB">
                          <a:solidFill>
                            <a:schemeClr val="dk1"/>
                          </a:solidFill>
                          <a:latin typeface="Quicksand"/>
                          <a:ea typeface="Quicksand"/>
                          <a:cs typeface="Quicksand"/>
                          <a:sym typeface="Quicksand"/>
                        </a:rPr>
                        <a:t>Term 1-4</a:t>
                      </a:r>
                      <a:endParaRPr>
                        <a:solidFill>
                          <a:schemeClr val="dk1"/>
                        </a:solidFill>
                        <a:latin typeface="Quicksand"/>
                        <a:ea typeface="Quicksand"/>
                        <a:cs typeface="Quicksand"/>
                        <a:sym typeface="Quicksand"/>
                      </a:endParaRPr>
                    </a:p>
                  </a:txBody>
                  <a:tcPr marT="134375" marB="134375" marR="106900" marL="106900">
                    <a:lnL cap="flat" cmpd="sng" w="28575">
                      <a:solidFill>
                        <a:srgbClr val="39AF06"/>
                      </a:solidFill>
                      <a:prstDash val="solid"/>
                      <a:round/>
                      <a:headEnd len="sm" w="sm" type="none"/>
                      <a:tailEnd len="sm" w="sm" type="none"/>
                    </a:lnL>
                    <a:lnR cap="flat" cmpd="sng" w="28575">
                      <a:solidFill>
                        <a:srgbClr val="39AF06"/>
                      </a:solidFill>
                      <a:prstDash val="solid"/>
                      <a:round/>
                      <a:headEnd len="sm" w="sm" type="none"/>
                      <a:tailEnd len="sm" w="sm" type="none"/>
                    </a:lnR>
                    <a:lnT cap="flat" cmpd="sng" w="28575">
                      <a:solidFill>
                        <a:srgbClr val="39AF06"/>
                      </a:solidFill>
                      <a:prstDash val="solid"/>
                      <a:round/>
                      <a:headEnd len="sm" w="sm" type="none"/>
                      <a:tailEnd len="sm" w="sm" type="none"/>
                    </a:lnT>
                    <a:lnB cap="flat" cmpd="sng" w="28575">
                      <a:solidFill>
                        <a:srgbClr val="39AF06"/>
                      </a:solidFill>
                      <a:prstDash val="solid"/>
                      <a:round/>
                      <a:headEnd len="sm" w="sm" type="none"/>
                      <a:tailEnd len="sm" w="sm" type="none"/>
                    </a:lnB>
                    <a:solidFill>
                      <a:srgbClr val="93C47D"/>
                    </a:solidFill>
                  </a:tcPr>
                </a:tc>
                <a:tc>
                  <a:txBody>
                    <a:bodyPr/>
                    <a:lstStyle/>
                    <a:p>
                      <a:pPr indent="0" lvl="0" marL="0" rtl="0" algn="ctr">
                        <a:spcBef>
                          <a:spcPts val="0"/>
                        </a:spcBef>
                        <a:spcAft>
                          <a:spcPts val="0"/>
                        </a:spcAft>
                        <a:buNone/>
                      </a:pPr>
                      <a:r>
                        <a:rPr lang="en-GB">
                          <a:solidFill>
                            <a:schemeClr val="dk1"/>
                          </a:solidFill>
                          <a:latin typeface="Quicksand"/>
                          <a:ea typeface="Quicksand"/>
                          <a:cs typeface="Quicksand"/>
                          <a:sym typeface="Quicksand"/>
                        </a:rPr>
                        <a:t>Ākonga lead at least one "teaching moment" per year, increasing their sense of mana and contribution.</a:t>
                      </a:r>
                      <a:endParaRPr>
                        <a:solidFill>
                          <a:schemeClr val="dk1"/>
                        </a:solidFill>
                        <a:latin typeface="Quicksand"/>
                        <a:ea typeface="Quicksand"/>
                        <a:cs typeface="Quicksand"/>
                        <a:sym typeface="Quicksand"/>
                      </a:endParaRPr>
                    </a:p>
                  </a:txBody>
                  <a:tcPr marT="134375" marB="134375" marR="106900" marL="106900">
                    <a:lnL cap="flat" cmpd="sng" w="28575">
                      <a:solidFill>
                        <a:srgbClr val="39AF06"/>
                      </a:solidFill>
                      <a:prstDash val="solid"/>
                      <a:round/>
                      <a:headEnd len="sm" w="sm" type="none"/>
                      <a:tailEnd len="sm" w="sm" type="none"/>
                    </a:lnL>
                    <a:lnR cap="flat" cmpd="sng" w="28575">
                      <a:solidFill>
                        <a:srgbClr val="39AF06"/>
                      </a:solidFill>
                      <a:prstDash val="solid"/>
                      <a:round/>
                      <a:headEnd len="sm" w="sm" type="none"/>
                      <a:tailEnd len="sm" w="sm" type="none"/>
                    </a:lnR>
                    <a:lnT cap="flat" cmpd="sng" w="28575">
                      <a:solidFill>
                        <a:srgbClr val="39AF06"/>
                      </a:solidFill>
                      <a:prstDash val="solid"/>
                      <a:round/>
                      <a:headEnd len="sm" w="sm" type="none"/>
                      <a:tailEnd len="sm" w="sm" type="none"/>
                    </a:lnT>
                    <a:lnB cap="flat" cmpd="sng" w="28575">
                      <a:solidFill>
                        <a:srgbClr val="39AF06"/>
                      </a:solidFill>
                      <a:prstDash val="solid"/>
                      <a:round/>
                      <a:headEnd len="sm" w="sm" type="none"/>
                      <a:tailEnd len="sm" w="sm" type="none"/>
                    </a:lnB>
                    <a:solidFill>
                      <a:srgbClr val="93C47D"/>
                    </a:solidFill>
                  </a:tcPr>
                </a:tc>
              </a:tr>
              <a:tr h="1051775">
                <a:tc vMerge="1"/>
                <a:tc>
                  <a:txBody>
                    <a:bodyPr/>
                    <a:lstStyle/>
                    <a:p>
                      <a:pPr indent="0" lvl="0" marL="0" rtl="0" algn="ctr">
                        <a:spcBef>
                          <a:spcPts val="0"/>
                        </a:spcBef>
                        <a:spcAft>
                          <a:spcPts val="0"/>
                        </a:spcAft>
                        <a:buNone/>
                      </a:pPr>
                      <a:r>
                        <a:rPr lang="en-GB">
                          <a:solidFill>
                            <a:schemeClr val="dk1"/>
                          </a:solidFill>
                          <a:latin typeface="Quicksand"/>
                          <a:ea typeface="Quicksand"/>
                          <a:cs typeface="Quicksand"/>
                          <a:sym typeface="Quicksand"/>
                        </a:rPr>
                        <a:t>Enable students to take an active role in navigating their own learning journey by replacing rigid task lists with opportunities for ākonga to choose how they learn and demonstrate their understanding of a concept.</a:t>
                      </a:r>
                      <a:endParaRPr>
                        <a:solidFill>
                          <a:schemeClr val="dk1"/>
                        </a:solidFill>
                        <a:latin typeface="Quicksand"/>
                        <a:ea typeface="Quicksand"/>
                        <a:cs typeface="Quicksand"/>
                        <a:sym typeface="Quicksand"/>
                      </a:endParaRPr>
                    </a:p>
                  </a:txBody>
                  <a:tcPr marT="134375" marB="134375" marR="106900" marL="106900">
                    <a:lnL cap="flat" cmpd="sng" w="28575">
                      <a:solidFill>
                        <a:srgbClr val="39AF06"/>
                      </a:solidFill>
                      <a:prstDash val="solid"/>
                      <a:round/>
                      <a:headEnd len="sm" w="sm" type="none"/>
                      <a:tailEnd len="sm" w="sm" type="none"/>
                    </a:lnL>
                    <a:lnR cap="flat" cmpd="sng" w="28575">
                      <a:solidFill>
                        <a:srgbClr val="39AF06"/>
                      </a:solidFill>
                      <a:prstDash val="solid"/>
                      <a:round/>
                      <a:headEnd len="sm" w="sm" type="none"/>
                      <a:tailEnd len="sm" w="sm" type="none"/>
                    </a:lnR>
                    <a:lnT cap="flat" cmpd="sng" w="28575">
                      <a:solidFill>
                        <a:srgbClr val="39AF06"/>
                      </a:solidFill>
                      <a:prstDash val="solid"/>
                      <a:round/>
                      <a:headEnd len="sm" w="sm" type="none"/>
                      <a:tailEnd len="sm" w="sm" type="none"/>
                    </a:lnT>
                    <a:lnB cap="flat" cmpd="sng" w="28575">
                      <a:solidFill>
                        <a:srgbClr val="39AF06"/>
                      </a:solidFill>
                      <a:prstDash val="solid"/>
                      <a:round/>
                      <a:headEnd len="sm" w="sm" type="none"/>
                      <a:tailEnd len="sm" w="sm" type="none"/>
                    </a:lnB>
                    <a:solidFill>
                      <a:srgbClr val="93C47D"/>
                    </a:solidFill>
                  </a:tcPr>
                </a:tc>
                <a:tc>
                  <a:txBody>
                    <a:bodyPr/>
                    <a:lstStyle/>
                    <a:p>
                      <a:pPr indent="0" lvl="0" marL="0" rtl="0" algn="ctr">
                        <a:spcBef>
                          <a:spcPts val="0"/>
                        </a:spcBef>
                        <a:spcAft>
                          <a:spcPts val="0"/>
                        </a:spcAft>
                        <a:buClr>
                          <a:schemeClr val="dk1"/>
                        </a:buClr>
                        <a:buSzPts val="1100"/>
                        <a:buFont typeface="Arial"/>
                        <a:buNone/>
                      </a:pPr>
                      <a:r>
                        <a:rPr lang="en-GB">
                          <a:solidFill>
                            <a:schemeClr val="dk1"/>
                          </a:solidFill>
                          <a:latin typeface="Quicksand"/>
                          <a:ea typeface="Quicksand"/>
                          <a:cs typeface="Quicksand"/>
                          <a:sym typeface="Quicksand"/>
                        </a:rPr>
                        <a:t>Ākonga </a:t>
                      </a:r>
                      <a:endParaRPr>
                        <a:solidFill>
                          <a:schemeClr val="dk1"/>
                        </a:solidFill>
                        <a:latin typeface="Quicksand"/>
                        <a:ea typeface="Quicksand"/>
                        <a:cs typeface="Quicksand"/>
                        <a:sym typeface="Quicksand"/>
                      </a:endParaRPr>
                    </a:p>
                    <a:p>
                      <a:pPr indent="0" lvl="0" marL="0" rtl="0" algn="ctr">
                        <a:spcBef>
                          <a:spcPts val="0"/>
                        </a:spcBef>
                        <a:spcAft>
                          <a:spcPts val="0"/>
                        </a:spcAft>
                        <a:buNone/>
                      </a:pPr>
                      <a:r>
                        <a:rPr lang="en-GB">
                          <a:solidFill>
                            <a:schemeClr val="dk1"/>
                          </a:solidFill>
                          <a:latin typeface="Quicksand"/>
                          <a:ea typeface="Quicksand"/>
                          <a:cs typeface="Quicksand"/>
                          <a:sym typeface="Quicksand"/>
                        </a:rPr>
                        <a:t>Kaiako</a:t>
                      </a:r>
                      <a:endParaRPr>
                        <a:solidFill>
                          <a:schemeClr val="dk1"/>
                        </a:solidFill>
                        <a:latin typeface="Quicksand"/>
                        <a:ea typeface="Quicksand"/>
                        <a:cs typeface="Quicksand"/>
                        <a:sym typeface="Quicksand"/>
                      </a:endParaRPr>
                    </a:p>
                  </a:txBody>
                  <a:tcPr marT="134375" marB="134375" marR="106900" marL="106900">
                    <a:lnL cap="flat" cmpd="sng" w="28575">
                      <a:solidFill>
                        <a:srgbClr val="39AF06"/>
                      </a:solidFill>
                      <a:prstDash val="solid"/>
                      <a:round/>
                      <a:headEnd len="sm" w="sm" type="none"/>
                      <a:tailEnd len="sm" w="sm" type="none"/>
                    </a:lnL>
                    <a:lnR cap="flat" cmpd="sng" w="28575">
                      <a:solidFill>
                        <a:srgbClr val="39AF06"/>
                      </a:solidFill>
                      <a:prstDash val="solid"/>
                      <a:round/>
                      <a:headEnd len="sm" w="sm" type="none"/>
                      <a:tailEnd len="sm" w="sm" type="none"/>
                    </a:lnR>
                    <a:lnT cap="flat" cmpd="sng" w="28575">
                      <a:solidFill>
                        <a:srgbClr val="39AF06"/>
                      </a:solidFill>
                      <a:prstDash val="solid"/>
                      <a:round/>
                      <a:headEnd len="sm" w="sm" type="none"/>
                      <a:tailEnd len="sm" w="sm" type="none"/>
                    </a:lnT>
                    <a:lnB cap="flat" cmpd="sng" w="28575">
                      <a:solidFill>
                        <a:srgbClr val="39AF06"/>
                      </a:solidFill>
                      <a:prstDash val="solid"/>
                      <a:round/>
                      <a:headEnd len="sm" w="sm" type="none"/>
                      <a:tailEnd len="sm" w="sm" type="none"/>
                    </a:lnB>
                    <a:solidFill>
                      <a:srgbClr val="93C47D"/>
                    </a:solidFill>
                  </a:tcPr>
                </a:tc>
                <a:tc>
                  <a:txBody>
                    <a:bodyPr/>
                    <a:lstStyle/>
                    <a:p>
                      <a:pPr indent="0" lvl="0" marL="0" rtl="0" algn="ctr">
                        <a:spcBef>
                          <a:spcPts val="0"/>
                        </a:spcBef>
                        <a:spcAft>
                          <a:spcPts val="0"/>
                        </a:spcAft>
                        <a:buNone/>
                      </a:pPr>
                      <a:r>
                        <a:t/>
                      </a:r>
                      <a:endParaRPr>
                        <a:solidFill>
                          <a:schemeClr val="dk1"/>
                        </a:solidFill>
                        <a:latin typeface="Quicksand"/>
                        <a:ea typeface="Quicksand"/>
                        <a:cs typeface="Quicksand"/>
                        <a:sym typeface="Quicksand"/>
                      </a:endParaRPr>
                    </a:p>
                  </a:txBody>
                  <a:tcPr marT="134375" marB="134375" marR="106900" marL="106900">
                    <a:lnL cap="flat" cmpd="sng" w="28575">
                      <a:solidFill>
                        <a:srgbClr val="39AF06"/>
                      </a:solidFill>
                      <a:prstDash val="solid"/>
                      <a:round/>
                      <a:headEnd len="sm" w="sm" type="none"/>
                      <a:tailEnd len="sm" w="sm" type="none"/>
                    </a:lnL>
                    <a:lnR cap="flat" cmpd="sng" w="28575">
                      <a:solidFill>
                        <a:srgbClr val="39AF06"/>
                      </a:solidFill>
                      <a:prstDash val="solid"/>
                      <a:round/>
                      <a:headEnd len="sm" w="sm" type="none"/>
                      <a:tailEnd len="sm" w="sm" type="none"/>
                    </a:lnR>
                    <a:lnT cap="flat" cmpd="sng" w="28575">
                      <a:solidFill>
                        <a:srgbClr val="39AF06"/>
                      </a:solidFill>
                      <a:prstDash val="solid"/>
                      <a:round/>
                      <a:headEnd len="sm" w="sm" type="none"/>
                      <a:tailEnd len="sm" w="sm" type="none"/>
                    </a:lnT>
                    <a:lnB cap="flat" cmpd="sng" w="28575">
                      <a:solidFill>
                        <a:srgbClr val="39AF06"/>
                      </a:solidFill>
                      <a:prstDash val="solid"/>
                      <a:round/>
                      <a:headEnd len="sm" w="sm" type="none"/>
                      <a:tailEnd len="sm" w="sm" type="none"/>
                    </a:lnB>
                    <a:solidFill>
                      <a:srgbClr val="93C47D"/>
                    </a:solidFill>
                  </a:tcPr>
                </a:tc>
                <a:tc>
                  <a:txBody>
                    <a:bodyPr/>
                    <a:lstStyle/>
                    <a:p>
                      <a:pPr indent="0" lvl="0" marL="0" rtl="0" algn="ctr">
                        <a:spcBef>
                          <a:spcPts val="0"/>
                        </a:spcBef>
                        <a:spcAft>
                          <a:spcPts val="0"/>
                        </a:spcAft>
                        <a:buNone/>
                      </a:pPr>
                      <a:r>
                        <a:rPr lang="en-GB">
                          <a:solidFill>
                            <a:schemeClr val="dk1"/>
                          </a:solidFill>
                          <a:latin typeface="Quicksand"/>
                          <a:ea typeface="Quicksand"/>
                          <a:cs typeface="Quicksand"/>
                          <a:sym typeface="Quicksand"/>
                        </a:rPr>
                        <a:t>Term 1-4</a:t>
                      </a:r>
                      <a:endParaRPr>
                        <a:solidFill>
                          <a:schemeClr val="dk1"/>
                        </a:solidFill>
                        <a:latin typeface="Quicksand"/>
                        <a:ea typeface="Quicksand"/>
                        <a:cs typeface="Quicksand"/>
                        <a:sym typeface="Quicksand"/>
                      </a:endParaRPr>
                    </a:p>
                  </a:txBody>
                  <a:tcPr marT="134375" marB="134375" marR="106900" marL="106900">
                    <a:lnL cap="flat" cmpd="sng" w="28575">
                      <a:solidFill>
                        <a:srgbClr val="39AF06"/>
                      </a:solidFill>
                      <a:prstDash val="solid"/>
                      <a:round/>
                      <a:headEnd len="sm" w="sm" type="none"/>
                      <a:tailEnd len="sm" w="sm" type="none"/>
                    </a:lnL>
                    <a:lnR cap="flat" cmpd="sng" w="28575">
                      <a:solidFill>
                        <a:srgbClr val="39AF06"/>
                      </a:solidFill>
                      <a:prstDash val="solid"/>
                      <a:round/>
                      <a:headEnd len="sm" w="sm" type="none"/>
                      <a:tailEnd len="sm" w="sm" type="none"/>
                    </a:lnR>
                    <a:lnT cap="flat" cmpd="sng" w="28575">
                      <a:solidFill>
                        <a:srgbClr val="39AF06"/>
                      </a:solidFill>
                      <a:prstDash val="solid"/>
                      <a:round/>
                      <a:headEnd len="sm" w="sm" type="none"/>
                      <a:tailEnd len="sm" w="sm" type="none"/>
                    </a:lnT>
                    <a:lnB cap="flat" cmpd="sng" w="28575">
                      <a:solidFill>
                        <a:srgbClr val="39AF06"/>
                      </a:solidFill>
                      <a:prstDash val="solid"/>
                      <a:round/>
                      <a:headEnd len="sm" w="sm" type="none"/>
                      <a:tailEnd len="sm" w="sm" type="none"/>
                    </a:lnB>
                    <a:solidFill>
                      <a:srgbClr val="93C47D"/>
                    </a:solidFill>
                  </a:tcPr>
                </a:tc>
                <a:tc>
                  <a:txBody>
                    <a:bodyPr/>
                    <a:lstStyle/>
                    <a:p>
                      <a:pPr indent="0" lvl="0" marL="0" rtl="0" algn="ctr">
                        <a:spcBef>
                          <a:spcPts val="0"/>
                        </a:spcBef>
                        <a:spcAft>
                          <a:spcPts val="0"/>
                        </a:spcAft>
                        <a:buNone/>
                      </a:pPr>
                      <a:r>
                        <a:rPr lang="en-GB">
                          <a:solidFill>
                            <a:schemeClr val="dk1"/>
                          </a:solidFill>
                          <a:latin typeface="Quicksand"/>
                          <a:ea typeface="Quicksand"/>
                          <a:cs typeface="Quicksand"/>
                          <a:sym typeface="Quicksand"/>
                        </a:rPr>
                        <a:t>Increased student engagement data and a higher variety of "evidence of learning" types submitted.</a:t>
                      </a:r>
                      <a:endParaRPr>
                        <a:solidFill>
                          <a:schemeClr val="dk1"/>
                        </a:solidFill>
                        <a:latin typeface="Quicksand"/>
                        <a:ea typeface="Quicksand"/>
                        <a:cs typeface="Quicksand"/>
                        <a:sym typeface="Quicksand"/>
                      </a:endParaRPr>
                    </a:p>
                  </a:txBody>
                  <a:tcPr marT="134375" marB="134375" marR="106900" marL="106900">
                    <a:lnL cap="flat" cmpd="sng" w="28575">
                      <a:solidFill>
                        <a:srgbClr val="39AF06"/>
                      </a:solidFill>
                      <a:prstDash val="solid"/>
                      <a:round/>
                      <a:headEnd len="sm" w="sm" type="none"/>
                      <a:tailEnd len="sm" w="sm" type="none"/>
                    </a:lnL>
                    <a:lnR cap="flat" cmpd="sng" w="28575">
                      <a:solidFill>
                        <a:srgbClr val="39AF06"/>
                      </a:solidFill>
                      <a:prstDash val="solid"/>
                      <a:round/>
                      <a:headEnd len="sm" w="sm" type="none"/>
                      <a:tailEnd len="sm" w="sm" type="none"/>
                    </a:lnR>
                    <a:lnT cap="flat" cmpd="sng" w="28575">
                      <a:solidFill>
                        <a:srgbClr val="39AF06"/>
                      </a:solidFill>
                      <a:prstDash val="solid"/>
                      <a:round/>
                      <a:headEnd len="sm" w="sm" type="none"/>
                      <a:tailEnd len="sm" w="sm" type="none"/>
                    </a:lnT>
                    <a:lnB cap="flat" cmpd="sng" w="28575">
                      <a:solidFill>
                        <a:srgbClr val="39AF06"/>
                      </a:solidFill>
                      <a:prstDash val="solid"/>
                      <a:round/>
                      <a:headEnd len="sm" w="sm" type="none"/>
                      <a:tailEnd len="sm" w="sm" type="none"/>
                    </a:lnB>
                    <a:solidFill>
                      <a:srgbClr val="93C47D"/>
                    </a:solidFill>
                  </a:tcPr>
                </a:tc>
              </a:tr>
              <a:tr h="1051775">
                <a:tc vMerge="1"/>
                <a:tc>
                  <a:txBody>
                    <a:bodyPr/>
                    <a:lstStyle/>
                    <a:p>
                      <a:pPr indent="0" lvl="0" marL="0" rtl="0" algn="ctr">
                        <a:spcBef>
                          <a:spcPts val="0"/>
                        </a:spcBef>
                        <a:spcAft>
                          <a:spcPts val="0"/>
                        </a:spcAft>
                        <a:buNone/>
                      </a:pPr>
                      <a:r>
                        <a:rPr lang="en-GB">
                          <a:solidFill>
                            <a:schemeClr val="dk1"/>
                          </a:solidFill>
                          <a:latin typeface="Quicksand"/>
                          <a:ea typeface="Quicksand"/>
                          <a:cs typeface="Quicksand"/>
                          <a:sym typeface="Quicksand"/>
                        </a:rPr>
                        <a:t>Deliver a diverse Education Outside the Classroom (EOTC) program that connects classroom learning to the real world.</a:t>
                      </a:r>
                      <a:endParaRPr>
                        <a:solidFill>
                          <a:schemeClr val="dk1"/>
                        </a:solidFill>
                        <a:latin typeface="Quicksand"/>
                        <a:ea typeface="Quicksand"/>
                        <a:cs typeface="Quicksand"/>
                        <a:sym typeface="Quicksand"/>
                      </a:endParaRPr>
                    </a:p>
                  </a:txBody>
                  <a:tcPr marT="134375" marB="134375" marR="106900" marL="106900">
                    <a:lnL cap="flat" cmpd="sng" w="28575">
                      <a:solidFill>
                        <a:srgbClr val="39AF06"/>
                      </a:solidFill>
                      <a:prstDash val="solid"/>
                      <a:round/>
                      <a:headEnd len="sm" w="sm" type="none"/>
                      <a:tailEnd len="sm" w="sm" type="none"/>
                    </a:lnL>
                    <a:lnR cap="flat" cmpd="sng" w="28575">
                      <a:solidFill>
                        <a:srgbClr val="39AF06"/>
                      </a:solidFill>
                      <a:prstDash val="solid"/>
                      <a:round/>
                      <a:headEnd len="sm" w="sm" type="none"/>
                      <a:tailEnd len="sm" w="sm" type="none"/>
                    </a:lnR>
                    <a:lnT cap="flat" cmpd="sng" w="28575">
                      <a:solidFill>
                        <a:srgbClr val="39AF06"/>
                      </a:solidFill>
                      <a:prstDash val="solid"/>
                      <a:round/>
                      <a:headEnd len="sm" w="sm" type="none"/>
                      <a:tailEnd len="sm" w="sm" type="none"/>
                    </a:lnT>
                    <a:lnB cap="flat" cmpd="sng" w="28575">
                      <a:solidFill>
                        <a:srgbClr val="39AF06"/>
                      </a:solidFill>
                      <a:prstDash val="solid"/>
                      <a:round/>
                      <a:headEnd len="sm" w="sm" type="none"/>
                      <a:tailEnd len="sm" w="sm" type="none"/>
                    </a:lnB>
                    <a:solidFill>
                      <a:srgbClr val="93C47D"/>
                    </a:solidFill>
                  </a:tcPr>
                </a:tc>
                <a:tc>
                  <a:txBody>
                    <a:bodyPr/>
                    <a:lstStyle/>
                    <a:p>
                      <a:pPr indent="0" lvl="0" marL="0" rtl="0" algn="ctr">
                        <a:spcBef>
                          <a:spcPts val="0"/>
                        </a:spcBef>
                        <a:spcAft>
                          <a:spcPts val="0"/>
                        </a:spcAft>
                        <a:buNone/>
                      </a:pPr>
                      <a:r>
                        <a:rPr lang="en-GB">
                          <a:solidFill>
                            <a:schemeClr val="dk1"/>
                          </a:solidFill>
                          <a:latin typeface="Quicksand"/>
                          <a:ea typeface="Quicksand"/>
                          <a:cs typeface="Quicksand"/>
                          <a:sym typeface="Quicksand"/>
                        </a:rPr>
                        <a:t>Kaimahi</a:t>
                      </a:r>
                      <a:endParaRPr>
                        <a:solidFill>
                          <a:schemeClr val="dk1"/>
                        </a:solidFill>
                        <a:latin typeface="Quicksand"/>
                        <a:ea typeface="Quicksand"/>
                        <a:cs typeface="Quicksand"/>
                        <a:sym typeface="Quicksand"/>
                      </a:endParaRPr>
                    </a:p>
                  </a:txBody>
                  <a:tcPr marT="134375" marB="134375" marR="106900" marL="106900">
                    <a:lnL cap="flat" cmpd="sng" w="28575">
                      <a:solidFill>
                        <a:srgbClr val="39AF06"/>
                      </a:solidFill>
                      <a:prstDash val="solid"/>
                      <a:round/>
                      <a:headEnd len="sm" w="sm" type="none"/>
                      <a:tailEnd len="sm" w="sm" type="none"/>
                    </a:lnL>
                    <a:lnR cap="flat" cmpd="sng" w="28575">
                      <a:solidFill>
                        <a:srgbClr val="39AF06"/>
                      </a:solidFill>
                      <a:prstDash val="solid"/>
                      <a:round/>
                      <a:headEnd len="sm" w="sm" type="none"/>
                      <a:tailEnd len="sm" w="sm" type="none"/>
                    </a:lnR>
                    <a:lnT cap="flat" cmpd="sng" w="28575">
                      <a:solidFill>
                        <a:srgbClr val="39AF06"/>
                      </a:solidFill>
                      <a:prstDash val="solid"/>
                      <a:round/>
                      <a:headEnd len="sm" w="sm" type="none"/>
                      <a:tailEnd len="sm" w="sm" type="none"/>
                    </a:lnT>
                    <a:lnB cap="flat" cmpd="sng" w="28575">
                      <a:solidFill>
                        <a:srgbClr val="39AF06"/>
                      </a:solidFill>
                      <a:prstDash val="solid"/>
                      <a:round/>
                      <a:headEnd len="sm" w="sm" type="none"/>
                      <a:tailEnd len="sm" w="sm" type="none"/>
                    </a:lnB>
                    <a:solidFill>
                      <a:srgbClr val="93C47D"/>
                    </a:solidFill>
                  </a:tcPr>
                </a:tc>
                <a:tc>
                  <a:txBody>
                    <a:bodyPr/>
                    <a:lstStyle/>
                    <a:p>
                      <a:pPr indent="0" lvl="0" marL="0" rtl="0" algn="ctr">
                        <a:spcBef>
                          <a:spcPts val="0"/>
                        </a:spcBef>
                        <a:spcAft>
                          <a:spcPts val="0"/>
                        </a:spcAft>
                        <a:buNone/>
                      </a:pPr>
                      <a:r>
                        <a:rPr lang="en-GB">
                          <a:solidFill>
                            <a:schemeClr val="dk1"/>
                          </a:solidFill>
                          <a:latin typeface="Quicksand"/>
                          <a:ea typeface="Quicksand"/>
                          <a:cs typeface="Quicksand"/>
                          <a:sym typeface="Quicksand"/>
                        </a:rPr>
                        <a:t>$2000</a:t>
                      </a:r>
                      <a:endParaRPr>
                        <a:solidFill>
                          <a:schemeClr val="dk1"/>
                        </a:solidFill>
                        <a:latin typeface="Quicksand"/>
                        <a:ea typeface="Quicksand"/>
                        <a:cs typeface="Quicksand"/>
                        <a:sym typeface="Quicksand"/>
                      </a:endParaRPr>
                    </a:p>
                  </a:txBody>
                  <a:tcPr marT="134375" marB="134375" marR="106900" marL="106900">
                    <a:lnL cap="flat" cmpd="sng" w="28575">
                      <a:solidFill>
                        <a:srgbClr val="39AF06"/>
                      </a:solidFill>
                      <a:prstDash val="solid"/>
                      <a:round/>
                      <a:headEnd len="sm" w="sm" type="none"/>
                      <a:tailEnd len="sm" w="sm" type="none"/>
                    </a:lnL>
                    <a:lnR cap="flat" cmpd="sng" w="28575">
                      <a:solidFill>
                        <a:srgbClr val="39AF06"/>
                      </a:solidFill>
                      <a:prstDash val="solid"/>
                      <a:round/>
                      <a:headEnd len="sm" w="sm" type="none"/>
                      <a:tailEnd len="sm" w="sm" type="none"/>
                    </a:lnR>
                    <a:lnT cap="flat" cmpd="sng" w="28575">
                      <a:solidFill>
                        <a:srgbClr val="39AF06"/>
                      </a:solidFill>
                      <a:prstDash val="solid"/>
                      <a:round/>
                      <a:headEnd len="sm" w="sm" type="none"/>
                      <a:tailEnd len="sm" w="sm" type="none"/>
                    </a:lnT>
                    <a:lnB cap="flat" cmpd="sng" w="28575">
                      <a:solidFill>
                        <a:srgbClr val="39AF06"/>
                      </a:solidFill>
                      <a:prstDash val="solid"/>
                      <a:round/>
                      <a:headEnd len="sm" w="sm" type="none"/>
                      <a:tailEnd len="sm" w="sm" type="none"/>
                    </a:lnB>
                    <a:solidFill>
                      <a:srgbClr val="93C47D"/>
                    </a:solidFill>
                  </a:tcPr>
                </a:tc>
                <a:tc>
                  <a:txBody>
                    <a:bodyPr/>
                    <a:lstStyle/>
                    <a:p>
                      <a:pPr indent="0" lvl="0" marL="0" rtl="0" algn="ctr">
                        <a:spcBef>
                          <a:spcPts val="0"/>
                        </a:spcBef>
                        <a:spcAft>
                          <a:spcPts val="0"/>
                        </a:spcAft>
                        <a:buNone/>
                      </a:pPr>
                      <a:r>
                        <a:rPr lang="en-GB">
                          <a:solidFill>
                            <a:schemeClr val="dk1"/>
                          </a:solidFill>
                          <a:latin typeface="Quicksand"/>
                          <a:ea typeface="Quicksand"/>
                          <a:cs typeface="Quicksand"/>
                          <a:sym typeface="Quicksand"/>
                        </a:rPr>
                        <a:t>Term 1-4</a:t>
                      </a:r>
                      <a:endParaRPr>
                        <a:solidFill>
                          <a:schemeClr val="dk1"/>
                        </a:solidFill>
                        <a:latin typeface="Quicksand"/>
                        <a:ea typeface="Quicksand"/>
                        <a:cs typeface="Quicksand"/>
                        <a:sym typeface="Quicksand"/>
                      </a:endParaRPr>
                    </a:p>
                  </a:txBody>
                  <a:tcPr marT="134375" marB="134375" marR="106900" marL="106900">
                    <a:lnL cap="flat" cmpd="sng" w="28575">
                      <a:solidFill>
                        <a:srgbClr val="39AF06"/>
                      </a:solidFill>
                      <a:prstDash val="solid"/>
                      <a:round/>
                      <a:headEnd len="sm" w="sm" type="none"/>
                      <a:tailEnd len="sm" w="sm" type="none"/>
                    </a:lnL>
                    <a:lnR cap="flat" cmpd="sng" w="28575">
                      <a:solidFill>
                        <a:srgbClr val="39AF06"/>
                      </a:solidFill>
                      <a:prstDash val="solid"/>
                      <a:round/>
                      <a:headEnd len="sm" w="sm" type="none"/>
                      <a:tailEnd len="sm" w="sm" type="none"/>
                    </a:lnR>
                    <a:lnT cap="flat" cmpd="sng" w="28575">
                      <a:solidFill>
                        <a:srgbClr val="39AF06"/>
                      </a:solidFill>
                      <a:prstDash val="solid"/>
                      <a:round/>
                      <a:headEnd len="sm" w="sm" type="none"/>
                      <a:tailEnd len="sm" w="sm" type="none"/>
                    </a:lnT>
                    <a:lnB cap="flat" cmpd="sng" w="28575">
                      <a:solidFill>
                        <a:srgbClr val="39AF06"/>
                      </a:solidFill>
                      <a:prstDash val="solid"/>
                      <a:round/>
                      <a:headEnd len="sm" w="sm" type="none"/>
                      <a:tailEnd len="sm" w="sm" type="none"/>
                    </a:lnB>
                    <a:solidFill>
                      <a:srgbClr val="93C47D"/>
                    </a:solidFill>
                  </a:tcPr>
                </a:tc>
                <a:tc>
                  <a:txBody>
                    <a:bodyPr/>
                    <a:lstStyle/>
                    <a:p>
                      <a:pPr indent="0" lvl="0" marL="0" rtl="0" algn="ctr">
                        <a:spcBef>
                          <a:spcPts val="0"/>
                        </a:spcBef>
                        <a:spcAft>
                          <a:spcPts val="0"/>
                        </a:spcAft>
                        <a:buNone/>
                      </a:pPr>
                      <a:r>
                        <a:rPr lang="en-GB">
                          <a:solidFill>
                            <a:schemeClr val="dk1"/>
                          </a:solidFill>
                          <a:latin typeface="Quicksand"/>
                          <a:ea typeface="Quicksand"/>
                          <a:cs typeface="Quicksand"/>
                          <a:sym typeface="Quicksand"/>
                        </a:rPr>
                        <a:t>100% participation in EOTC events; ākonga can link EOTC experiences to future life aspirations.</a:t>
                      </a:r>
                      <a:endParaRPr>
                        <a:solidFill>
                          <a:schemeClr val="dk1"/>
                        </a:solidFill>
                        <a:latin typeface="Quicksand"/>
                        <a:ea typeface="Quicksand"/>
                        <a:cs typeface="Quicksand"/>
                        <a:sym typeface="Quicksand"/>
                      </a:endParaRPr>
                    </a:p>
                  </a:txBody>
                  <a:tcPr marT="134375" marB="134375" marR="106900" marL="106900">
                    <a:lnL cap="flat" cmpd="sng" w="28575">
                      <a:solidFill>
                        <a:srgbClr val="39AF06"/>
                      </a:solidFill>
                      <a:prstDash val="solid"/>
                      <a:round/>
                      <a:headEnd len="sm" w="sm" type="none"/>
                      <a:tailEnd len="sm" w="sm" type="none"/>
                    </a:lnL>
                    <a:lnR cap="flat" cmpd="sng" w="28575">
                      <a:solidFill>
                        <a:srgbClr val="39AF06"/>
                      </a:solidFill>
                      <a:prstDash val="solid"/>
                      <a:round/>
                      <a:headEnd len="sm" w="sm" type="none"/>
                      <a:tailEnd len="sm" w="sm" type="none"/>
                    </a:lnR>
                    <a:lnT cap="flat" cmpd="sng" w="28575">
                      <a:solidFill>
                        <a:srgbClr val="39AF06"/>
                      </a:solidFill>
                      <a:prstDash val="solid"/>
                      <a:round/>
                      <a:headEnd len="sm" w="sm" type="none"/>
                      <a:tailEnd len="sm" w="sm" type="none"/>
                    </a:lnT>
                    <a:lnB cap="flat" cmpd="sng" w="28575">
                      <a:solidFill>
                        <a:srgbClr val="39AF06"/>
                      </a:solidFill>
                      <a:prstDash val="solid"/>
                      <a:round/>
                      <a:headEnd len="sm" w="sm" type="none"/>
                      <a:tailEnd len="sm" w="sm" type="none"/>
                    </a:lnB>
                    <a:solidFill>
                      <a:srgbClr val="93C47D"/>
                    </a:solidFill>
                  </a:tcPr>
                </a:tc>
              </a:tr>
            </a:tbl>
          </a:graphicData>
        </a:graphic>
      </p:graphicFrame>
      <p:pic>
        <p:nvPicPr>
          <p:cNvPr id="183" name="Google Shape;183;p32" title="3883 Portland School - LOGO UPDATE - 2024.png"/>
          <p:cNvPicPr preferRelativeResize="0"/>
          <p:nvPr/>
        </p:nvPicPr>
        <p:blipFill>
          <a:blip r:embed="rId4">
            <a:alphaModFix/>
          </a:blip>
          <a:stretch>
            <a:fillRect/>
          </a:stretch>
        </p:blipFill>
        <p:spPr>
          <a:xfrm>
            <a:off x="336675" y="0"/>
            <a:ext cx="1245375" cy="1245375"/>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187" name="Shape 187"/>
        <p:cNvGrpSpPr/>
        <p:nvPr/>
      </p:nvGrpSpPr>
      <p:grpSpPr>
        <a:xfrm>
          <a:off x="0" y="0"/>
          <a:ext cx="0" cy="0"/>
          <a:chOff x="0" y="0"/>
          <a:chExt cx="0" cy="0"/>
        </a:xfrm>
      </p:grpSpPr>
      <p:graphicFrame>
        <p:nvGraphicFramePr>
          <p:cNvPr id="188" name="Google Shape;188;p33"/>
          <p:cNvGraphicFramePr/>
          <p:nvPr/>
        </p:nvGraphicFramePr>
        <p:xfrm>
          <a:off x="176855" y="1689635"/>
          <a:ext cx="3000000" cy="3000000"/>
        </p:xfrm>
        <a:graphic>
          <a:graphicData uri="http://schemas.openxmlformats.org/drawingml/2006/table">
            <a:tbl>
              <a:tblPr>
                <a:noFill/>
                <a:tableStyleId>{DA59EB4D-3596-446A-8511-46246CF5608A}</a:tableStyleId>
              </a:tblPr>
              <a:tblGrid>
                <a:gridCol w="2107550"/>
                <a:gridCol w="3490725"/>
                <a:gridCol w="1098400"/>
                <a:gridCol w="822200"/>
                <a:gridCol w="721475"/>
                <a:gridCol w="2185975"/>
              </a:tblGrid>
              <a:tr h="499900">
                <a:tc>
                  <a:txBody>
                    <a:bodyPr/>
                    <a:lstStyle/>
                    <a:p>
                      <a:pPr indent="0" lvl="0" marL="0" rtl="0" algn="ctr">
                        <a:spcBef>
                          <a:spcPts val="0"/>
                        </a:spcBef>
                        <a:spcAft>
                          <a:spcPts val="0"/>
                        </a:spcAft>
                        <a:buNone/>
                      </a:pPr>
                      <a:r>
                        <a:rPr b="1" lang="en-GB" sz="1300">
                          <a:solidFill>
                            <a:schemeClr val="dk1"/>
                          </a:solidFill>
                          <a:latin typeface="Quicksand"/>
                          <a:ea typeface="Quicksand"/>
                          <a:cs typeface="Quicksand"/>
                          <a:sym typeface="Quicksand"/>
                        </a:rPr>
                        <a:t>Strategic Initiative 3.1:</a:t>
                      </a:r>
                      <a:endParaRPr b="1" sz="2000">
                        <a:solidFill>
                          <a:schemeClr val="dk1"/>
                        </a:solidFill>
                        <a:latin typeface="Quicksand"/>
                        <a:ea typeface="Quicksand"/>
                        <a:cs typeface="Quicksand"/>
                        <a:sym typeface="Quicksand"/>
                      </a:endParaRPr>
                    </a:p>
                  </a:txBody>
                  <a:tcPr marT="134375" marB="134375" marR="106900" marL="106900" anchor="ctr">
                    <a:lnL cap="flat" cmpd="sng" w="19050">
                      <a:solidFill>
                        <a:srgbClr val="B6D7A8"/>
                      </a:solidFill>
                      <a:prstDash val="solid"/>
                      <a:round/>
                      <a:headEnd len="sm" w="sm" type="none"/>
                      <a:tailEnd len="sm" w="sm" type="none"/>
                    </a:lnL>
                    <a:lnR cap="flat" cmpd="sng" w="19050">
                      <a:solidFill>
                        <a:srgbClr val="B6D7A8"/>
                      </a:solidFill>
                      <a:prstDash val="solid"/>
                      <a:round/>
                      <a:headEnd len="sm" w="sm" type="none"/>
                      <a:tailEnd len="sm" w="sm" type="none"/>
                    </a:lnR>
                    <a:lnT cap="flat" cmpd="sng" w="19050">
                      <a:solidFill>
                        <a:srgbClr val="B6D7A8"/>
                      </a:solidFill>
                      <a:prstDash val="solid"/>
                      <a:round/>
                      <a:headEnd len="sm" w="sm" type="none"/>
                      <a:tailEnd len="sm" w="sm" type="none"/>
                    </a:lnT>
                    <a:lnB cap="flat" cmpd="sng" w="19050">
                      <a:solidFill>
                        <a:srgbClr val="B6D7A8"/>
                      </a:solidFill>
                      <a:prstDash val="solid"/>
                      <a:round/>
                      <a:headEnd len="sm" w="sm" type="none"/>
                      <a:tailEnd len="sm" w="sm" type="none"/>
                    </a:lnB>
                    <a:solidFill>
                      <a:srgbClr val="6AA84F"/>
                    </a:solidFill>
                  </a:tcPr>
                </a:tc>
                <a:tc>
                  <a:txBody>
                    <a:bodyPr/>
                    <a:lstStyle/>
                    <a:p>
                      <a:pPr indent="0" lvl="0" marL="0" rtl="0" algn="ctr">
                        <a:spcBef>
                          <a:spcPts val="0"/>
                        </a:spcBef>
                        <a:spcAft>
                          <a:spcPts val="0"/>
                        </a:spcAft>
                        <a:buClr>
                          <a:schemeClr val="dk1"/>
                        </a:buClr>
                        <a:buSzPts val="1100"/>
                        <a:buFont typeface="Arial"/>
                        <a:buNone/>
                      </a:pPr>
                      <a:r>
                        <a:rPr b="1" lang="en-GB" sz="1300">
                          <a:solidFill>
                            <a:schemeClr val="dk1"/>
                          </a:solidFill>
                          <a:latin typeface="Quicksand"/>
                          <a:ea typeface="Quicksand"/>
                          <a:cs typeface="Quicksand"/>
                          <a:sym typeface="Quicksand"/>
                        </a:rPr>
                        <a:t>Goals</a:t>
                      </a:r>
                      <a:endParaRPr b="1" sz="2100">
                        <a:solidFill>
                          <a:schemeClr val="dk1"/>
                        </a:solidFill>
                        <a:latin typeface="Quicksand"/>
                        <a:ea typeface="Quicksand"/>
                        <a:cs typeface="Quicksand"/>
                        <a:sym typeface="Quicksand"/>
                      </a:endParaRPr>
                    </a:p>
                  </a:txBody>
                  <a:tcPr marT="134375" marB="134375" marR="106900" marL="106900" anchor="ctr">
                    <a:lnL cap="flat" cmpd="sng" w="19050">
                      <a:solidFill>
                        <a:srgbClr val="B6D7A8"/>
                      </a:solidFill>
                      <a:prstDash val="solid"/>
                      <a:round/>
                      <a:headEnd len="sm" w="sm" type="none"/>
                      <a:tailEnd len="sm" w="sm" type="none"/>
                    </a:lnL>
                    <a:lnR cap="flat" cmpd="sng" w="19050">
                      <a:solidFill>
                        <a:srgbClr val="B6D7A8"/>
                      </a:solidFill>
                      <a:prstDash val="solid"/>
                      <a:round/>
                      <a:headEnd len="sm" w="sm" type="none"/>
                      <a:tailEnd len="sm" w="sm" type="none"/>
                    </a:lnR>
                    <a:lnT cap="flat" cmpd="sng" w="19050">
                      <a:solidFill>
                        <a:srgbClr val="B6D7A8"/>
                      </a:solidFill>
                      <a:prstDash val="solid"/>
                      <a:round/>
                      <a:headEnd len="sm" w="sm" type="none"/>
                      <a:tailEnd len="sm" w="sm" type="none"/>
                    </a:lnT>
                    <a:lnB cap="flat" cmpd="sng" w="19050">
                      <a:solidFill>
                        <a:srgbClr val="B6D7A8"/>
                      </a:solidFill>
                      <a:prstDash val="solid"/>
                      <a:round/>
                      <a:headEnd len="sm" w="sm" type="none"/>
                      <a:tailEnd len="sm" w="sm" type="none"/>
                    </a:lnB>
                    <a:solidFill>
                      <a:srgbClr val="6AA84F"/>
                    </a:solidFill>
                  </a:tcPr>
                </a:tc>
                <a:tc>
                  <a:txBody>
                    <a:bodyPr/>
                    <a:lstStyle/>
                    <a:p>
                      <a:pPr indent="0" lvl="0" marL="0" rtl="0" algn="ctr">
                        <a:spcBef>
                          <a:spcPts val="0"/>
                        </a:spcBef>
                        <a:spcAft>
                          <a:spcPts val="0"/>
                        </a:spcAft>
                        <a:buClr>
                          <a:schemeClr val="dk1"/>
                        </a:buClr>
                        <a:buSzPts val="1100"/>
                        <a:buFont typeface="Arial"/>
                        <a:buNone/>
                      </a:pPr>
                      <a:r>
                        <a:rPr b="1" lang="en-GB" sz="1500">
                          <a:solidFill>
                            <a:schemeClr val="dk1"/>
                          </a:solidFill>
                          <a:latin typeface="Quicksand"/>
                          <a:ea typeface="Quicksand"/>
                          <a:cs typeface="Quicksand"/>
                          <a:sym typeface="Quicksand"/>
                        </a:rPr>
                        <a:t>Who</a:t>
                      </a:r>
                      <a:endParaRPr b="1" sz="1500">
                        <a:solidFill>
                          <a:schemeClr val="dk1"/>
                        </a:solidFill>
                        <a:latin typeface="Quicksand"/>
                        <a:ea typeface="Quicksand"/>
                        <a:cs typeface="Quicksand"/>
                        <a:sym typeface="Quicksand"/>
                      </a:endParaRPr>
                    </a:p>
                  </a:txBody>
                  <a:tcPr marT="134375" marB="134375" marR="106900" marL="106900" anchor="ctr">
                    <a:lnL cap="flat" cmpd="sng" w="19050">
                      <a:solidFill>
                        <a:srgbClr val="B6D7A8"/>
                      </a:solidFill>
                      <a:prstDash val="solid"/>
                      <a:round/>
                      <a:headEnd len="sm" w="sm" type="none"/>
                      <a:tailEnd len="sm" w="sm" type="none"/>
                    </a:lnL>
                    <a:lnR cap="flat" cmpd="sng" w="19050">
                      <a:solidFill>
                        <a:srgbClr val="B6D7A8"/>
                      </a:solidFill>
                      <a:prstDash val="solid"/>
                      <a:round/>
                      <a:headEnd len="sm" w="sm" type="none"/>
                      <a:tailEnd len="sm" w="sm" type="none"/>
                    </a:lnR>
                    <a:lnT cap="flat" cmpd="sng" w="19050">
                      <a:solidFill>
                        <a:srgbClr val="B6D7A8"/>
                      </a:solidFill>
                      <a:prstDash val="solid"/>
                      <a:round/>
                      <a:headEnd len="sm" w="sm" type="none"/>
                      <a:tailEnd len="sm" w="sm" type="none"/>
                    </a:lnT>
                    <a:lnB cap="flat" cmpd="sng" w="19050">
                      <a:solidFill>
                        <a:srgbClr val="B6D7A8"/>
                      </a:solidFill>
                      <a:prstDash val="solid"/>
                      <a:round/>
                      <a:headEnd len="sm" w="sm" type="none"/>
                      <a:tailEnd len="sm" w="sm" type="none"/>
                    </a:lnB>
                    <a:solidFill>
                      <a:srgbClr val="6AA84F"/>
                    </a:solidFill>
                  </a:tcPr>
                </a:tc>
                <a:tc>
                  <a:txBody>
                    <a:bodyPr/>
                    <a:lstStyle/>
                    <a:p>
                      <a:pPr indent="0" lvl="0" marL="0" rtl="0" algn="ctr">
                        <a:spcBef>
                          <a:spcPts val="0"/>
                        </a:spcBef>
                        <a:spcAft>
                          <a:spcPts val="0"/>
                        </a:spcAft>
                        <a:buNone/>
                      </a:pPr>
                      <a:r>
                        <a:rPr b="1" lang="en-GB">
                          <a:solidFill>
                            <a:schemeClr val="dk1"/>
                          </a:solidFill>
                          <a:latin typeface="Quicksand"/>
                          <a:ea typeface="Quicksand"/>
                          <a:cs typeface="Quicksand"/>
                          <a:sym typeface="Quicksand"/>
                        </a:rPr>
                        <a:t>Cost</a:t>
                      </a:r>
                      <a:endParaRPr b="1">
                        <a:solidFill>
                          <a:schemeClr val="dk1"/>
                        </a:solidFill>
                        <a:latin typeface="Quicksand"/>
                        <a:ea typeface="Quicksand"/>
                        <a:cs typeface="Quicksand"/>
                        <a:sym typeface="Quicksand"/>
                      </a:endParaRPr>
                    </a:p>
                  </a:txBody>
                  <a:tcPr marT="134375" marB="134375" marR="106900" marL="106900" anchor="ctr">
                    <a:lnL cap="flat" cmpd="sng" w="19050">
                      <a:solidFill>
                        <a:srgbClr val="B6D7A8"/>
                      </a:solidFill>
                      <a:prstDash val="solid"/>
                      <a:round/>
                      <a:headEnd len="sm" w="sm" type="none"/>
                      <a:tailEnd len="sm" w="sm" type="none"/>
                    </a:lnL>
                    <a:lnR cap="flat" cmpd="sng" w="19050">
                      <a:solidFill>
                        <a:srgbClr val="B6D7A8"/>
                      </a:solidFill>
                      <a:prstDash val="solid"/>
                      <a:round/>
                      <a:headEnd len="sm" w="sm" type="none"/>
                      <a:tailEnd len="sm" w="sm" type="none"/>
                    </a:lnR>
                    <a:lnT cap="flat" cmpd="sng" w="19050">
                      <a:solidFill>
                        <a:srgbClr val="B6D7A8"/>
                      </a:solidFill>
                      <a:prstDash val="solid"/>
                      <a:round/>
                      <a:headEnd len="sm" w="sm" type="none"/>
                      <a:tailEnd len="sm" w="sm" type="none"/>
                    </a:lnT>
                    <a:lnB cap="flat" cmpd="sng" w="19050">
                      <a:solidFill>
                        <a:srgbClr val="B6D7A8"/>
                      </a:solidFill>
                      <a:prstDash val="solid"/>
                      <a:round/>
                      <a:headEnd len="sm" w="sm" type="none"/>
                      <a:tailEnd len="sm" w="sm" type="none"/>
                    </a:lnB>
                    <a:solidFill>
                      <a:srgbClr val="6AA84F"/>
                    </a:solidFill>
                  </a:tcPr>
                </a:tc>
                <a:tc>
                  <a:txBody>
                    <a:bodyPr/>
                    <a:lstStyle/>
                    <a:p>
                      <a:pPr indent="0" lvl="0" marL="0" rtl="0" algn="ctr">
                        <a:spcBef>
                          <a:spcPts val="0"/>
                        </a:spcBef>
                        <a:spcAft>
                          <a:spcPts val="0"/>
                        </a:spcAft>
                        <a:buNone/>
                      </a:pPr>
                      <a:r>
                        <a:rPr b="1" lang="en-GB" sz="1200">
                          <a:solidFill>
                            <a:schemeClr val="dk1"/>
                          </a:solidFill>
                          <a:latin typeface="Quicksand"/>
                          <a:ea typeface="Quicksand"/>
                          <a:cs typeface="Quicksand"/>
                          <a:sym typeface="Quicksand"/>
                        </a:rPr>
                        <a:t>Time</a:t>
                      </a:r>
                      <a:endParaRPr b="1" sz="1200">
                        <a:solidFill>
                          <a:schemeClr val="dk1"/>
                        </a:solidFill>
                        <a:latin typeface="Quicksand"/>
                        <a:ea typeface="Quicksand"/>
                        <a:cs typeface="Quicksand"/>
                        <a:sym typeface="Quicksand"/>
                      </a:endParaRPr>
                    </a:p>
                    <a:p>
                      <a:pPr indent="0" lvl="0" marL="0" rtl="0" algn="ctr">
                        <a:spcBef>
                          <a:spcPts val="0"/>
                        </a:spcBef>
                        <a:spcAft>
                          <a:spcPts val="0"/>
                        </a:spcAft>
                        <a:buNone/>
                      </a:pPr>
                      <a:r>
                        <a:rPr b="1" lang="en-GB" sz="1200">
                          <a:solidFill>
                            <a:schemeClr val="dk1"/>
                          </a:solidFill>
                          <a:latin typeface="Quicksand"/>
                          <a:ea typeface="Quicksand"/>
                          <a:cs typeface="Quicksand"/>
                          <a:sym typeface="Quicksand"/>
                        </a:rPr>
                        <a:t>frame</a:t>
                      </a:r>
                      <a:endParaRPr b="1" sz="1200">
                        <a:solidFill>
                          <a:schemeClr val="dk1"/>
                        </a:solidFill>
                        <a:latin typeface="Quicksand"/>
                        <a:ea typeface="Quicksand"/>
                        <a:cs typeface="Quicksand"/>
                        <a:sym typeface="Quicksand"/>
                      </a:endParaRPr>
                    </a:p>
                  </a:txBody>
                  <a:tcPr marT="134375" marB="134375" marR="106900" marL="106900" anchor="ctr">
                    <a:lnL cap="flat" cmpd="sng" w="19050">
                      <a:solidFill>
                        <a:srgbClr val="B6D7A8"/>
                      </a:solidFill>
                      <a:prstDash val="solid"/>
                      <a:round/>
                      <a:headEnd len="sm" w="sm" type="none"/>
                      <a:tailEnd len="sm" w="sm" type="none"/>
                    </a:lnL>
                    <a:lnR cap="flat" cmpd="sng" w="19050">
                      <a:solidFill>
                        <a:srgbClr val="B6D7A8"/>
                      </a:solidFill>
                      <a:prstDash val="solid"/>
                      <a:round/>
                      <a:headEnd len="sm" w="sm" type="none"/>
                      <a:tailEnd len="sm" w="sm" type="none"/>
                    </a:lnR>
                    <a:lnT cap="flat" cmpd="sng" w="19050">
                      <a:solidFill>
                        <a:srgbClr val="B6D7A8"/>
                      </a:solidFill>
                      <a:prstDash val="solid"/>
                      <a:round/>
                      <a:headEnd len="sm" w="sm" type="none"/>
                      <a:tailEnd len="sm" w="sm" type="none"/>
                    </a:lnT>
                    <a:lnB cap="flat" cmpd="sng" w="19050">
                      <a:solidFill>
                        <a:srgbClr val="B6D7A8"/>
                      </a:solidFill>
                      <a:prstDash val="solid"/>
                      <a:round/>
                      <a:headEnd len="sm" w="sm" type="none"/>
                      <a:tailEnd len="sm" w="sm" type="none"/>
                    </a:lnB>
                    <a:solidFill>
                      <a:srgbClr val="6AA84F"/>
                    </a:solidFill>
                  </a:tcPr>
                </a:tc>
                <a:tc>
                  <a:txBody>
                    <a:bodyPr/>
                    <a:lstStyle/>
                    <a:p>
                      <a:pPr indent="0" lvl="0" marL="0" rtl="0" algn="ctr">
                        <a:spcBef>
                          <a:spcPts val="0"/>
                        </a:spcBef>
                        <a:spcAft>
                          <a:spcPts val="0"/>
                        </a:spcAft>
                        <a:buNone/>
                      </a:pPr>
                      <a:r>
                        <a:rPr b="1" lang="en-GB">
                          <a:solidFill>
                            <a:schemeClr val="dk1"/>
                          </a:solidFill>
                          <a:latin typeface="Quicksand"/>
                          <a:ea typeface="Quicksand"/>
                          <a:cs typeface="Quicksand"/>
                          <a:sym typeface="Quicksand"/>
                        </a:rPr>
                        <a:t>Measure of Success</a:t>
                      </a:r>
                      <a:endParaRPr b="1">
                        <a:solidFill>
                          <a:schemeClr val="dk1"/>
                        </a:solidFill>
                        <a:latin typeface="Quicksand"/>
                        <a:ea typeface="Quicksand"/>
                        <a:cs typeface="Quicksand"/>
                        <a:sym typeface="Quicksand"/>
                      </a:endParaRPr>
                    </a:p>
                  </a:txBody>
                  <a:tcPr marT="134375" marB="134375" marR="106900" marL="106900" anchor="ctr">
                    <a:lnL cap="flat" cmpd="sng" w="19050">
                      <a:solidFill>
                        <a:srgbClr val="B6D7A8"/>
                      </a:solidFill>
                      <a:prstDash val="solid"/>
                      <a:round/>
                      <a:headEnd len="sm" w="sm" type="none"/>
                      <a:tailEnd len="sm" w="sm" type="none"/>
                    </a:lnL>
                    <a:lnR cap="flat" cmpd="sng" w="19050">
                      <a:solidFill>
                        <a:srgbClr val="B6D7A8"/>
                      </a:solidFill>
                      <a:prstDash val="solid"/>
                      <a:round/>
                      <a:headEnd len="sm" w="sm" type="none"/>
                      <a:tailEnd len="sm" w="sm" type="none"/>
                    </a:lnR>
                    <a:lnT cap="flat" cmpd="sng" w="19050">
                      <a:solidFill>
                        <a:srgbClr val="B6D7A8"/>
                      </a:solidFill>
                      <a:prstDash val="solid"/>
                      <a:round/>
                      <a:headEnd len="sm" w="sm" type="none"/>
                      <a:tailEnd len="sm" w="sm" type="none"/>
                    </a:lnT>
                    <a:lnB cap="flat" cmpd="sng" w="19050">
                      <a:solidFill>
                        <a:srgbClr val="B6D7A8"/>
                      </a:solidFill>
                      <a:prstDash val="solid"/>
                      <a:round/>
                      <a:headEnd len="sm" w="sm" type="none"/>
                      <a:tailEnd len="sm" w="sm" type="none"/>
                    </a:lnB>
                    <a:solidFill>
                      <a:srgbClr val="6AA84F"/>
                    </a:solidFill>
                  </a:tcPr>
                </a:tc>
              </a:tr>
              <a:tr h="1351050">
                <a:tc rowSpan="3">
                  <a:txBody>
                    <a:bodyPr/>
                    <a:lstStyle/>
                    <a:p>
                      <a:pPr indent="0" lvl="0" marL="0" rtl="0" algn="ctr">
                        <a:spcBef>
                          <a:spcPts val="1200"/>
                        </a:spcBef>
                        <a:spcAft>
                          <a:spcPts val="1200"/>
                        </a:spcAft>
                        <a:buClr>
                          <a:schemeClr val="dk1"/>
                        </a:buClr>
                        <a:buSzPts val="1100"/>
                        <a:buFont typeface="Arial"/>
                        <a:buNone/>
                      </a:pPr>
                      <a:r>
                        <a:rPr lang="en-GB" sz="1600">
                          <a:solidFill>
                            <a:schemeClr val="dk1"/>
                          </a:solidFill>
                          <a:latin typeface="Quicksand"/>
                          <a:ea typeface="Quicksand"/>
                          <a:cs typeface="Quicksand"/>
                          <a:sym typeface="Quicksand"/>
                        </a:rPr>
                        <a:t>Continue to strengthen schoolwide evidence-based teaching, assessment and learning practices in Structured Literacy and Numeracy through explicit teaching, and the use of the Refreshed New Zealand Curriculum.</a:t>
                      </a:r>
                      <a:endParaRPr sz="800">
                        <a:solidFill>
                          <a:schemeClr val="dk1"/>
                        </a:solidFill>
                        <a:latin typeface="Quicksand"/>
                        <a:ea typeface="Quicksand"/>
                        <a:cs typeface="Quicksand"/>
                        <a:sym typeface="Quicksand"/>
                      </a:endParaRPr>
                    </a:p>
                  </a:txBody>
                  <a:tcPr marT="134375" marB="134375" marR="106900" marL="106900">
                    <a:lnL cap="flat" cmpd="sng" w="19050">
                      <a:solidFill>
                        <a:srgbClr val="B6D7A8"/>
                      </a:solidFill>
                      <a:prstDash val="solid"/>
                      <a:round/>
                      <a:headEnd len="sm" w="sm" type="none"/>
                      <a:tailEnd len="sm" w="sm" type="none"/>
                    </a:lnL>
                    <a:lnR cap="flat" cmpd="sng" w="19050">
                      <a:solidFill>
                        <a:srgbClr val="B6D7A8"/>
                      </a:solidFill>
                      <a:prstDash val="solid"/>
                      <a:round/>
                      <a:headEnd len="sm" w="sm" type="none"/>
                      <a:tailEnd len="sm" w="sm" type="none"/>
                    </a:lnR>
                    <a:lnT cap="flat" cmpd="sng" w="19050">
                      <a:solidFill>
                        <a:srgbClr val="B6D7A8"/>
                      </a:solidFill>
                      <a:prstDash val="solid"/>
                      <a:round/>
                      <a:headEnd len="sm" w="sm" type="none"/>
                      <a:tailEnd len="sm" w="sm" type="none"/>
                    </a:lnT>
                    <a:lnB cap="flat" cmpd="sng" w="19050">
                      <a:solidFill>
                        <a:srgbClr val="B6D7A8"/>
                      </a:solidFill>
                      <a:prstDash val="solid"/>
                      <a:round/>
                      <a:headEnd len="sm" w="sm" type="none"/>
                      <a:tailEnd len="sm" w="sm" type="none"/>
                    </a:lnB>
                    <a:solidFill>
                      <a:srgbClr val="6AA84F"/>
                    </a:solidFill>
                  </a:tcPr>
                </a:tc>
                <a:tc>
                  <a:txBody>
                    <a:bodyPr/>
                    <a:lstStyle/>
                    <a:p>
                      <a:pPr indent="0" lvl="0" marL="0" rtl="0" algn="ctr">
                        <a:spcBef>
                          <a:spcPts val="0"/>
                        </a:spcBef>
                        <a:spcAft>
                          <a:spcPts val="0"/>
                        </a:spcAft>
                        <a:buNone/>
                      </a:pPr>
                      <a:r>
                        <a:rPr lang="en-GB">
                          <a:solidFill>
                            <a:schemeClr val="dk1"/>
                          </a:solidFill>
                          <a:latin typeface="Quicksand"/>
                          <a:ea typeface="Quicksand"/>
                          <a:cs typeface="Quicksand"/>
                          <a:sym typeface="Quicksand"/>
                        </a:rPr>
                        <a:t>Embed the iDeaL, </a:t>
                      </a:r>
                      <a:r>
                        <a:rPr lang="en-GB">
                          <a:solidFill>
                            <a:schemeClr val="dk1"/>
                          </a:solidFill>
                          <a:latin typeface="Quicksand"/>
                          <a:ea typeface="Quicksand"/>
                          <a:cs typeface="Quicksand"/>
                          <a:sym typeface="Quicksand"/>
                        </a:rPr>
                        <a:t>Decodable</a:t>
                      </a:r>
                      <a:r>
                        <a:rPr lang="en-GB">
                          <a:solidFill>
                            <a:schemeClr val="dk1"/>
                          </a:solidFill>
                          <a:latin typeface="Quicksand"/>
                          <a:ea typeface="Quicksand"/>
                          <a:cs typeface="Quicksand"/>
                          <a:sym typeface="Quicksand"/>
                        </a:rPr>
                        <a:t> text, Heggerty, Writers Toolbox, and Numicon frameworks into daily 60-minute literacy and numeracy blocks.</a:t>
                      </a:r>
                      <a:endParaRPr sz="1000">
                        <a:solidFill>
                          <a:schemeClr val="dk1"/>
                        </a:solidFill>
                        <a:latin typeface="Quicksand"/>
                        <a:ea typeface="Quicksand"/>
                        <a:cs typeface="Quicksand"/>
                        <a:sym typeface="Quicksand"/>
                      </a:endParaRPr>
                    </a:p>
                  </a:txBody>
                  <a:tcPr marT="134375" marB="134375" marR="106900" marL="106900">
                    <a:lnL cap="flat" cmpd="sng" w="19050">
                      <a:solidFill>
                        <a:srgbClr val="B6D7A8"/>
                      </a:solidFill>
                      <a:prstDash val="solid"/>
                      <a:round/>
                      <a:headEnd len="sm" w="sm" type="none"/>
                      <a:tailEnd len="sm" w="sm" type="none"/>
                    </a:lnL>
                    <a:lnR cap="flat" cmpd="sng" w="19050">
                      <a:solidFill>
                        <a:srgbClr val="B6D7A8"/>
                      </a:solidFill>
                      <a:prstDash val="solid"/>
                      <a:round/>
                      <a:headEnd len="sm" w="sm" type="none"/>
                      <a:tailEnd len="sm" w="sm" type="none"/>
                    </a:lnR>
                    <a:lnT cap="flat" cmpd="sng" w="19050">
                      <a:solidFill>
                        <a:srgbClr val="B6D7A8"/>
                      </a:solidFill>
                      <a:prstDash val="solid"/>
                      <a:round/>
                      <a:headEnd len="sm" w="sm" type="none"/>
                      <a:tailEnd len="sm" w="sm" type="none"/>
                    </a:lnT>
                    <a:lnB cap="flat" cmpd="sng" w="19050">
                      <a:solidFill>
                        <a:srgbClr val="B6D7A8"/>
                      </a:solidFill>
                      <a:prstDash val="solid"/>
                      <a:round/>
                      <a:headEnd len="sm" w="sm" type="none"/>
                      <a:tailEnd len="sm" w="sm" type="none"/>
                    </a:lnB>
                    <a:solidFill>
                      <a:srgbClr val="6AA84F"/>
                    </a:solidFill>
                  </a:tcPr>
                </a:tc>
                <a:tc>
                  <a:txBody>
                    <a:bodyPr/>
                    <a:lstStyle/>
                    <a:p>
                      <a:pPr indent="0" lvl="0" marL="0" rtl="0" algn="ctr">
                        <a:spcBef>
                          <a:spcPts val="0"/>
                        </a:spcBef>
                        <a:spcAft>
                          <a:spcPts val="0"/>
                        </a:spcAft>
                        <a:buNone/>
                      </a:pPr>
                      <a:r>
                        <a:rPr lang="en-GB">
                          <a:solidFill>
                            <a:schemeClr val="dk1"/>
                          </a:solidFill>
                          <a:latin typeface="Quicksand"/>
                          <a:ea typeface="Quicksand"/>
                          <a:cs typeface="Quicksand"/>
                          <a:sym typeface="Quicksand"/>
                        </a:rPr>
                        <a:t>Unit Holder</a:t>
                      </a:r>
                      <a:endParaRPr>
                        <a:solidFill>
                          <a:schemeClr val="dk1"/>
                        </a:solidFill>
                        <a:latin typeface="Quicksand"/>
                        <a:ea typeface="Quicksand"/>
                        <a:cs typeface="Quicksand"/>
                        <a:sym typeface="Quicksand"/>
                      </a:endParaRPr>
                    </a:p>
                    <a:p>
                      <a:pPr indent="0" lvl="0" marL="0" rtl="0" algn="ctr">
                        <a:spcBef>
                          <a:spcPts val="0"/>
                        </a:spcBef>
                        <a:spcAft>
                          <a:spcPts val="0"/>
                        </a:spcAft>
                        <a:buNone/>
                      </a:pPr>
                      <a:r>
                        <a:rPr lang="en-GB">
                          <a:solidFill>
                            <a:schemeClr val="dk1"/>
                          </a:solidFill>
                          <a:latin typeface="Quicksand"/>
                          <a:ea typeface="Quicksand"/>
                          <a:cs typeface="Quicksand"/>
                          <a:sym typeface="Quicksand"/>
                        </a:rPr>
                        <a:t>Kaiako</a:t>
                      </a:r>
                      <a:endParaRPr>
                        <a:solidFill>
                          <a:schemeClr val="dk1"/>
                        </a:solidFill>
                        <a:latin typeface="Quicksand"/>
                        <a:ea typeface="Quicksand"/>
                        <a:cs typeface="Quicksand"/>
                        <a:sym typeface="Quicksand"/>
                      </a:endParaRPr>
                    </a:p>
                  </a:txBody>
                  <a:tcPr marT="134375" marB="134375" marR="106900" marL="106900">
                    <a:lnL cap="flat" cmpd="sng" w="19050">
                      <a:solidFill>
                        <a:srgbClr val="B6D7A8"/>
                      </a:solidFill>
                      <a:prstDash val="solid"/>
                      <a:round/>
                      <a:headEnd len="sm" w="sm" type="none"/>
                      <a:tailEnd len="sm" w="sm" type="none"/>
                    </a:lnL>
                    <a:lnR cap="flat" cmpd="sng" w="19050">
                      <a:solidFill>
                        <a:srgbClr val="B6D7A8"/>
                      </a:solidFill>
                      <a:prstDash val="solid"/>
                      <a:round/>
                      <a:headEnd len="sm" w="sm" type="none"/>
                      <a:tailEnd len="sm" w="sm" type="none"/>
                    </a:lnR>
                    <a:lnT cap="flat" cmpd="sng" w="19050">
                      <a:solidFill>
                        <a:srgbClr val="B6D7A8"/>
                      </a:solidFill>
                      <a:prstDash val="solid"/>
                      <a:round/>
                      <a:headEnd len="sm" w="sm" type="none"/>
                      <a:tailEnd len="sm" w="sm" type="none"/>
                    </a:lnT>
                    <a:lnB cap="flat" cmpd="sng" w="19050">
                      <a:solidFill>
                        <a:srgbClr val="B6D7A8"/>
                      </a:solidFill>
                      <a:prstDash val="solid"/>
                      <a:round/>
                      <a:headEnd len="sm" w="sm" type="none"/>
                      <a:tailEnd len="sm" w="sm" type="none"/>
                    </a:lnB>
                    <a:solidFill>
                      <a:srgbClr val="6AA84F"/>
                    </a:solidFill>
                  </a:tcPr>
                </a:tc>
                <a:tc>
                  <a:txBody>
                    <a:bodyPr/>
                    <a:lstStyle/>
                    <a:p>
                      <a:pPr indent="0" lvl="0" marL="0" rtl="0" algn="ctr">
                        <a:spcBef>
                          <a:spcPts val="0"/>
                        </a:spcBef>
                        <a:spcAft>
                          <a:spcPts val="0"/>
                        </a:spcAft>
                        <a:buNone/>
                      </a:pPr>
                      <a:r>
                        <a:rPr lang="en-GB">
                          <a:solidFill>
                            <a:schemeClr val="dk1"/>
                          </a:solidFill>
                          <a:latin typeface="Quicksand"/>
                          <a:ea typeface="Quicksand"/>
                          <a:cs typeface="Quicksand"/>
                          <a:sym typeface="Quicksand"/>
                        </a:rPr>
                        <a:t>$2000</a:t>
                      </a:r>
                      <a:endParaRPr>
                        <a:solidFill>
                          <a:schemeClr val="dk1"/>
                        </a:solidFill>
                        <a:latin typeface="Quicksand"/>
                        <a:ea typeface="Quicksand"/>
                        <a:cs typeface="Quicksand"/>
                        <a:sym typeface="Quicksand"/>
                      </a:endParaRPr>
                    </a:p>
                  </a:txBody>
                  <a:tcPr marT="134375" marB="134375" marR="106900" marL="106900">
                    <a:lnL cap="flat" cmpd="sng" w="19050">
                      <a:solidFill>
                        <a:srgbClr val="B6D7A8"/>
                      </a:solidFill>
                      <a:prstDash val="solid"/>
                      <a:round/>
                      <a:headEnd len="sm" w="sm" type="none"/>
                      <a:tailEnd len="sm" w="sm" type="none"/>
                    </a:lnL>
                    <a:lnR cap="flat" cmpd="sng" w="19050">
                      <a:solidFill>
                        <a:srgbClr val="B6D7A8"/>
                      </a:solidFill>
                      <a:prstDash val="solid"/>
                      <a:round/>
                      <a:headEnd len="sm" w="sm" type="none"/>
                      <a:tailEnd len="sm" w="sm" type="none"/>
                    </a:lnR>
                    <a:lnT cap="flat" cmpd="sng" w="19050">
                      <a:solidFill>
                        <a:srgbClr val="B6D7A8"/>
                      </a:solidFill>
                      <a:prstDash val="solid"/>
                      <a:round/>
                      <a:headEnd len="sm" w="sm" type="none"/>
                      <a:tailEnd len="sm" w="sm" type="none"/>
                    </a:lnT>
                    <a:lnB cap="flat" cmpd="sng" w="19050">
                      <a:solidFill>
                        <a:srgbClr val="B6D7A8"/>
                      </a:solidFill>
                      <a:prstDash val="solid"/>
                      <a:round/>
                      <a:headEnd len="sm" w="sm" type="none"/>
                      <a:tailEnd len="sm" w="sm" type="none"/>
                    </a:lnB>
                    <a:solidFill>
                      <a:srgbClr val="6AA84F"/>
                    </a:solidFill>
                  </a:tcPr>
                </a:tc>
                <a:tc>
                  <a:txBody>
                    <a:bodyPr/>
                    <a:lstStyle/>
                    <a:p>
                      <a:pPr indent="0" lvl="0" marL="0" rtl="0" algn="ctr">
                        <a:spcBef>
                          <a:spcPts val="0"/>
                        </a:spcBef>
                        <a:spcAft>
                          <a:spcPts val="0"/>
                        </a:spcAft>
                        <a:buNone/>
                      </a:pPr>
                      <a:r>
                        <a:rPr lang="en-GB">
                          <a:solidFill>
                            <a:schemeClr val="dk1"/>
                          </a:solidFill>
                          <a:latin typeface="Quicksand"/>
                          <a:ea typeface="Quicksand"/>
                          <a:cs typeface="Quicksand"/>
                          <a:sym typeface="Quicksand"/>
                        </a:rPr>
                        <a:t>Term 1-4</a:t>
                      </a:r>
                      <a:endParaRPr>
                        <a:solidFill>
                          <a:schemeClr val="dk1"/>
                        </a:solidFill>
                        <a:latin typeface="Quicksand"/>
                        <a:ea typeface="Quicksand"/>
                        <a:cs typeface="Quicksand"/>
                        <a:sym typeface="Quicksand"/>
                      </a:endParaRPr>
                    </a:p>
                  </a:txBody>
                  <a:tcPr marT="134375" marB="134375" marR="106900" marL="106900">
                    <a:lnL cap="flat" cmpd="sng" w="19050">
                      <a:solidFill>
                        <a:srgbClr val="B6D7A8"/>
                      </a:solidFill>
                      <a:prstDash val="solid"/>
                      <a:round/>
                      <a:headEnd len="sm" w="sm" type="none"/>
                      <a:tailEnd len="sm" w="sm" type="none"/>
                    </a:lnL>
                    <a:lnR cap="flat" cmpd="sng" w="19050">
                      <a:solidFill>
                        <a:srgbClr val="B6D7A8"/>
                      </a:solidFill>
                      <a:prstDash val="solid"/>
                      <a:round/>
                      <a:headEnd len="sm" w="sm" type="none"/>
                      <a:tailEnd len="sm" w="sm" type="none"/>
                    </a:lnR>
                    <a:lnT cap="flat" cmpd="sng" w="19050">
                      <a:solidFill>
                        <a:srgbClr val="B6D7A8"/>
                      </a:solidFill>
                      <a:prstDash val="solid"/>
                      <a:round/>
                      <a:headEnd len="sm" w="sm" type="none"/>
                      <a:tailEnd len="sm" w="sm" type="none"/>
                    </a:lnT>
                    <a:lnB cap="flat" cmpd="sng" w="19050">
                      <a:solidFill>
                        <a:srgbClr val="B6D7A8"/>
                      </a:solidFill>
                      <a:prstDash val="solid"/>
                      <a:round/>
                      <a:headEnd len="sm" w="sm" type="none"/>
                      <a:tailEnd len="sm" w="sm" type="none"/>
                    </a:lnB>
                    <a:solidFill>
                      <a:srgbClr val="6AA84F"/>
                    </a:solidFill>
                  </a:tcPr>
                </a:tc>
                <a:tc>
                  <a:txBody>
                    <a:bodyPr/>
                    <a:lstStyle/>
                    <a:p>
                      <a:pPr indent="0" lvl="0" marL="0" rtl="0" algn="ctr">
                        <a:spcBef>
                          <a:spcPts val="0"/>
                        </a:spcBef>
                        <a:spcAft>
                          <a:spcPts val="0"/>
                        </a:spcAft>
                        <a:buNone/>
                      </a:pPr>
                      <a:r>
                        <a:rPr lang="en-GB">
                          <a:solidFill>
                            <a:schemeClr val="dk1"/>
                          </a:solidFill>
                          <a:latin typeface="Quicksand"/>
                          <a:ea typeface="Quicksand"/>
                          <a:cs typeface="Quicksand"/>
                          <a:sym typeface="Quicksand"/>
                        </a:rPr>
                        <a:t>Targets: By Term 4 2026, 80%+ of ākonga are at or above the expected Curriculum Phase in Reading, Writing, and Maths.</a:t>
                      </a:r>
                      <a:endParaRPr>
                        <a:solidFill>
                          <a:schemeClr val="dk1"/>
                        </a:solidFill>
                        <a:latin typeface="Quicksand"/>
                        <a:ea typeface="Quicksand"/>
                        <a:cs typeface="Quicksand"/>
                        <a:sym typeface="Quicksand"/>
                      </a:endParaRPr>
                    </a:p>
                  </a:txBody>
                  <a:tcPr marT="134375" marB="134375" marR="106900" marL="106900">
                    <a:lnL cap="flat" cmpd="sng" w="19050">
                      <a:solidFill>
                        <a:srgbClr val="B6D7A8"/>
                      </a:solidFill>
                      <a:prstDash val="solid"/>
                      <a:round/>
                      <a:headEnd len="sm" w="sm" type="none"/>
                      <a:tailEnd len="sm" w="sm" type="none"/>
                    </a:lnL>
                    <a:lnR cap="flat" cmpd="sng" w="19050">
                      <a:solidFill>
                        <a:srgbClr val="B6D7A8"/>
                      </a:solidFill>
                      <a:prstDash val="solid"/>
                      <a:round/>
                      <a:headEnd len="sm" w="sm" type="none"/>
                      <a:tailEnd len="sm" w="sm" type="none"/>
                    </a:lnR>
                    <a:lnT cap="flat" cmpd="sng" w="19050">
                      <a:solidFill>
                        <a:srgbClr val="B6D7A8"/>
                      </a:solidFill>
                      <a:prstDash val="solid"/>
                      <a:round/>
                      <a:headEnd len="sm" w="sm" type="none"/>
                      <a:tailEnd len="sm" w="sm" type="none"/>
                    </a:lnT>
                    <a:lnB cap="flat" cmpd="sng" w="19050">
                      <a:solidFill>
                        <a:srgbClr val="B6D7A8"/>
                      </a:solidFill>
                      <a:prstDash val="solid"/>
                      <a:round/>
                      <a:headEnd len="sm" w="sm" type="none"/>
                      <a:tailEnd len="sm" w="sm" type="none"/>
                    </a:lnB>
                    <a:solidFill>
                      <a:srgbClr val="6AA84F"/>
                    </a:solidFill>
                  </a:tcPr>
                </a:tc>
              </a:tr>
              <a:tr h="1395475">
                <a:tc vMerge="1"/>
                <a:tc>
                  <a:txBody>
                    <a:bodyPr/>
                    <a:lstStyle/>
                    <a:p>
                      <a:pPr indent="0" lvl="0" marL="0" rtl="0" algn="ctr">
                        <a:spcBef>
                          <a:spcPts val="0"/>
                        </a:spcBef>
                        <a:spcAft>
                          <a:spcPts val="0"/>
                        </a:spcAft>
                        <a:buNone/>
                      </a:pPr>
                      <a:r>
                        <a:rPr lang="en-GB">
                          <a:solidFill>
                            <a:schemeClr val="dk1"/>
                          </a:solidFill>
                          <a:latin typeface="Quicksand"/>
                          <a:ea typeface="Quicksand"/>
                          <a:cs typeface="Quicksand"/>
                          <a:sym typeface="Quicksand"/>
                        </a:rPr>
                        <a:t>Implement a dedicated Literacy and Numeracy  Intervention Kaiako role to provide intensive, evidence-based Tier 2 support for ākonga with significant gaps.</a:t>
                      </a:r>
                      <a:endParaRPr>
                        <a:solidFill>
                          <a:schemeClr val="dk1"/>
                        </a:solidFill>
                        <a:latin typeface="Quicksand"/>
                        <a:ea typeface="Quicksand"/>
                        <a:cs typeface="Quicksand"/>
                        <a:sym typeface="Quicksand"/>
                      </a:endParaRPr>
                    </a:p>
                  </a:txBody>
                  <a:tcPr marT="134375" marB="134375" marR="106900" marL="106900">
                    <a:lnL cap="flat" cmpd="sng" w="19050">
                      <a:solidFill>
                        <a:srgbClr val="B6D7A8"/>
                      </a:solidFill>
                      <a:prstDash val="solid"/>
                      <a:round/>
                      <a:headEnd len="sm" w="sm" type="none"/>
                      <a:tailEnd len="sm" w="sm" type="none"/>
                    </a:lnL>
                    <a:lnR cap="flat" cmpd="sng" w="19050">
                      <a:solidFill>
                        <a:srgbClr val="B6D7A8"/>
                      </a:solidFill>
                      <a:prstDash val="solid"/>
                      <a:round/>
                      <a:headEnd len="sm" w="sm" type="none"/>
                      <a:tailEnd len="sm" w="sm" type="none"/>
                    </a:lnR>
                    <a:lnT cap="flat" cmpd="sng" w="19050">
                      <a:solidFill>
                        <a:srgbClr val="B6D7A8"/>
                      </a:solidFill>
                      <a:prstDash val="solid"/>
                      <a:round/>
                      <a:headEnd len="sm" w="sm" type="none"/>
                      <a:tailEnd len="sm" w="sm" type="none"/>
                    </a:lnT>
                    <a:lnB cap="flat" cmpd="sng" w="19050">
                      <a:solidFill>
                        <a:srgbClr val="B6D7A8"/>
                      </a:solidFill>
                      <a:prstDash val="solid"/>
                      <a:round/>
                      <a:headEnd len="sm" w="sm" type="none"/>
                      <a:tailEnd len="sm" w="sm" type="none"/>
                    </a:lnB>
                    <a:solidFill>
                      <a:srgbClr val="6AA84F"/>
                    </a:solidFill>
                  </a:tcPr>
                </a:tc>
                <a:tc>
                  <a:txBody>
                    <a:bodyPr/>
                    <a:lstStyle/>
                    <a:p>
                      <a:pPr indent="0" lvl="0" marL="0" rtl="0" algn="ctr">
                        <a:spcBef>
                          <a:spcPts val="0"/>
                        </a:spcBef>
                        <a:spcAft>
                          <a:spcPts val="0"/>
                        </a:spcAft>
                        <a:buNone/>
                      </a:pPr>
                      <a:r>
                        <a:rPr lang="en-GB" sz="1300">
                          <a:solidFill>
                            <a:schemeClr val="dk1"/>
                          </a:solidFill>
                          <a:latin typeface="Quicksand"/>
                          <a:ea typeface="Quicksand"/>
                          <a:cs typeface="Quicksand"/>
                          <a:sym typeface="Quicksand"/>
                        </a:rPr>
                        <a:t>Intervention Kaiako</a:t>
                      </a:r>
                      <a:endParaRPr sz="1300">
                        <a:solidFill>
                          <a:schemeClr val="dk1"/>
                        </a:solidFill>
                        <a:latin typeface="Quicksand"/>
                        <a:ea typeface="Quicksand"/>
                        <a:cs typeface="Quicksand"/>
                        <a:sym typeface="Quicksand"/>
                      </a:endParaRPr>
                    </a:p>
                    <a:p>
                      <a:pPr indent="0" lvl="0" marL="0" rtl="0" algn="ctr">
                        <a:spcBef>
                          <a:spcPts val="0"/>
                        </a:spcBef>
                        <a:spcAft>
                          <a:spcPts val="0"/>
                        </a:spcAft>
                        <a:buNone/>
                      </a:pPr>
                      <a:r>
                        <a:t/>
                      </a:r>
                      <a:endParaRPr sz="1300">
                        <a:solidFill>
                          <a:schemeClr val="dk1"/>
                        </a:solidFill>
                        <a:latin typeface="Quicksand"/>
                        <a:ea typeface="Quicksand"/>
                        <a:cs typeface="Quicksand"/>
                        <a:sym typeface="Quicksand"/>
                      </a:endParaRPr>
                    </a:p>
                    <a:p>
                      <a:pPr indent="0" lvl="0" marL="0" rtl="0" algn="ctr">
                        <a:spcBef>
                          <a:spcPts val="0"/>
                        </a:spcBef>
                        <a:spcAft>
                          <a:spcPts val="0"/>
                        </a:spcAft>
                        <a:buNone/>
                      </a:pPr>
                      <a:r>
                        <a:t/>
                      </a:r>
                      <a:endParaRPr>
                        <a:solidFill>
                          <a:schemeClr val="dk1"/>
                        </a:solidFill>
                        <a:latin typeface="Quicksand"/>
                        <a:ea typeface="Quicksand"/>
                        <a:cs typeface="Quicksand"/>
                        <a:sym typeface="Quicksand"/>
                      </a:endParaRPr>
                    </a:p>
                  </a:txBody>
                  <a:tcPr marT="134375" marB="134375" marR="106900" marL="106900">
                    <a:lnL cap="flat" cmpd="sng" w="19050">
                      <a:solidFill>
                        <a:srgbClr val="B6D7A8"/>
                      </a:solidFill>
                      <a:prstDash val="solid"/>
                      <a:round/>
                      <a:headEnd len="sm" w="sm" type="none"/>
                      <a:tailEnd len="sm" w="sm" type="none"/>
                    </a:lnL>
                    <a:lnR cap="flat" cmpd="sng" w="19050">
                      <a:solidFill>
                        <a:srgbClr val="B6D7A8"/>
                      </a:solidFill>
                      <a:prstDash val="solid"/>
                      <a:round/>
                      <a:headEnd len="sm" w="sm" type="none"/>
                      <a:tailEnd len="sm" w="sm" type="none"/>
                    </a:lnR>
                    <a:lnT cap="flat" cmpd="sng" w="19050">
                      <a:solidFill>
                        <a:srgbClr val="B6D7A8"/>
                      </a:solidFill>
                      <a:prstDash val="solid"/>
                      <a:round/>
                      <a:headEnd len="sm" w="sm" type="none"/>
                      <a:tailEnd len="sm" w="sm" type="none"/>
                    </a:lnT>
                    <a:lnB cap="flat" cmpd="sng" w="19050">
                      <a:solidFill>
                        <a:srgbClr val="B6D7A8"/>
                      </a:solidFill>
                      <a:prstDash val="solid"/>
                      <a:round/>
                      <a:headEnd len="sm" w="sm" type="none"/>
                      <a:tailEnd len="sm" w="sm" type="none"/>
                    </a:lnB>
                    <a:solidFill>
                      <a:srgbClr val="6AA84F"/>
                    </a:solidFill>
                  </a:tcPr>
                </a:tc>
                <a:tc>
                  <a:txBody>
                    <a:bodyPr/>
                    <a:lstStyle/>
                    <a:p>
                      <a:pPr indent="0" lvl="0" marL="0" rtl="0" algn="ctr">
                        <a:spcBef>
                          <a:spcPts val="0"/>
                        </a:spcBef>
                        <a:spcAft>
                          <a:spcPts val="0"/>
                        </a:spcAft>
                        <a:buNone/>
                      </a:pPr>
                      <a:r>
                        <a:rPr lang="en-GB">
                          <a:solidFill>
                            <a:schemeClr val="dk1"/>
                          </a:solidFill>
                          <a:latin typeface="Quicksand"/>
                          <a:ea typeface="Quicksand"/>
                          <a:cs typeface="Quicksand"/>
                          <a:sym typeface="Quicksand"/>
                        </a:rPr>
                        <a:t>$2000</a:t>
                      </a:r>
                      <a:endParaRPr>
                        <a:solidFill>
                          <a:schemeClr val="dk1"/>
                        </a:solidFill>
                        <a:latin typeface="Quicksand"/>
                        <a:ea typeface="Quicksand"/>
                        <a:cs typeface="Quicksand"/>
                        <a:sym typeface="Quicksand"/>
                      </a:endParaRPr>
                    </a:p>
                  </a:txBody>
                  <a:tcPr marT="134375" marB="134375" marR="106900" marL="106900">
                    <a:lnL cap="flat" cmpd="sng" w="19050">
                      <a:solidFill>
                        <a:srgbClr val="B6D7A8"/>
                      </a:solidFill>
                      <a:prstDash val="solid"/>
                      <a:round/>
                      <a:headEnd len="sm" w="sm" type="none"/>
                      <a:tailEnd len="sm" w="sm" type="none"/>
                    </a:lnL>
                    <a:lnR cap="flat" cmpd="sng" w="19050">
                      <a:solidFill>
                        <a:srgbClr val="B6D7A8"/>
                      </a:solidFill>
                      <a:prstDash val="solid"/>
                      <a:round/>
                      <a:headEnd len="sm" w="sm" type="none"/>
                      <a:tailEnd len="sm" w="sm" type="none"/>
                    </a:lnR>
                    <a:lnT cap="flat" cmpd="sng" w="19050">
                      <a:solidFill>
                        <a:srgbClr val="B6D7A8"/>
                      </a:solidFill>
                      <a:prstDash val="solid"/>
                      <a:round/>
                      <a:headEnd len="sm" w="sm" type="none"/>
                      <a:tailEnd len="sm" w="sm" type="none"/>
                    </a:lnT>
                    <a:lnB cap="flat" cmpd="sng" w="19050">
                      <a:solidFill>
                        <a:srgbClr val="B6D7A8"/>
                      </a:solidFill>
                      <a:prstDash val="solid"/>
                      <a:round/>
                      <a:headEnd len="sm" w="sm" type="none"/>
                      <a:tailEnd len="sm" w="sm" type="none"/>
                    </a:lnB>
                    <a:solidFill>
                      <a:srgbClr val="6AA84F"/>
                    </a:solidFill>
                  </a:tcPr>
                </a:tc>
                <a:tc>
                  <a:txBody>
                    <a:bodyPr/>
                    <a:lstStyle/>
                    <a:p>
                      <a:pPr indent="0" lvl="0" marL="0" rtl="0" algn="ctr">
                        <a:spcBef>
                          <a:spcPts val="0"/>
                        </a:spcBef>
                        <a:spcAft>
                          <a:spcPts val="0"/>
                        </a:spcAft>
                        <a:buNone/>
                      </a:pPr>
                      <a:r>
                        <a:rPr lang="en-GB">
                          <a:solidFill>
                            <a:schemeClr val="dk1"/>
                          </a:solidFill>
                          <a:latin typeface="Quicksand"/>
                          <a:ea typeface="Quicksand"/>
                          <a:cs typeface="Quicksand"/>
                          <a:sym typeface="Quicksand"/>
                        </a:rPr>
                        <a:t>Term 1-4</a:t>
                      </a:r>
                      <a:endParaRPr>
                        <a:solidFill>
                          <a:schemeClr val="dk1"/>
                        </a:solidFill>
                        <a:latin typeface="Quicksand"/>
                        <a:ea typeface="Quicksand"/>
                        <a:cs typeface="Quicksand"/>
                        <a:sym typeface="Quicksand"/>
                      </a:endParaRPr>
                    </a:p>
                  </a:txBody>
                  <a:tcPr marT="134375" marB="134375" marR="106900" marL="106900">
                    <a:lnL cap="flat" cmpd="sng" w="19050">
                      <a:solidFill>
                        <a:srgbClr val="B6D7A8"/>
                      </a:solidFill>
                      <a:prstDash val="solid"/>
                      <a:round/>
                      <a:headEnd len="sm" w="sm" type="none"/>
                      <a:tailEnd len="sm" w="sm" type="none"/>
                    </a:lnL>
                    <a:lnR cap="flat" cmpd="sng" w="19050">
                      <a:solidFill>
                        <a:srgbClr val="B6D7A8"/>
                      </a:solidFill>
                      <a:prstDash val="solid"/>
                      <a:round/>
                      <a:headEnd len="sm" w="sm" type="none"/>
                      <a:tailEnd len="sm" w="sm" type="none"/>
                    </a:lnR>
                    <a:lnT cap="flat" cmpd="sng" w="19050">
                      <a:solidFill>
                        <a:srgbClr val="B6D7A8"/>
                      </a:solidFill>
                      <a:prstDash val="solid"/>
                      <a:round/>
                      <a:headEnd len="sm" w="sm" type="none"/>
                      <a:tailEnd len="sm" w="sm" type="none"/>
                    </a:lnT>
                    <a:lnB cap="flat" cmpd="sng" w="19050">
                      <a:solidFill>
                        <a:srgbClr val="B6D7A8"/>
                      </a:solidFill>
                      <a:prstDash val="solid"/>
                      <a:round/>
                      <a:headEnd len="sm" w="sm" type="none"/>
                      <a:tailEnd len="sm" w="sm" type="none"/>
                    </a:lnB>
                    <a:solidFill>
                      <a:srgbClr val="6AA84F"/>
                    </a:solidFill>
                  </a:tcPr>
                </a:tc>
                <a:tc>
                  <a:txBody>
                    <a:bodyPr/>
                    <a:lstStyle/>
                    <a:p>
                      <a:pPr indent="0" lvl="0" marL="0" rtl="0" algn="ctr">
                        <a:spcBef>
                          <a:spcPts val="0"/>
                        </a:spcBef>
                        <a:spcAft>
                          <a:spcPts val="0"/>
                        </a:spcAft>
                        <a:buNone/>
                      </a:pPr>
                      <a:r>
                        <a:rPr lang="en-GB">
                          <a:solidFill>
                            <a:schemeClr val="dk1"/>
                          </a:solidFill>
                          <a:latin typeface="Quicksand"/>
                          <a:ea typeface="Quicksand"/>
                          <a:cs typeface="Quicksand"/>
                          <a:sym typeface="Quicksand"/>
                        </a:rPr>
                        <a:t>100% of targeted ākonga show "accelerated growth" (more than one year's progress in a six-month period).</a:t>
                      </a:r>
                      <a:endParaRPr>
                        <a:solidFill>
                          <a:schemeClr val="dk1"/>
                        </a:solidFill>
                        <a:latin typeface="Quicksand"/>
                        <a:ea typeface="Quicksand"/>
                        <a:cs typeface="Quicksand"/>
                        <a:sym typeface="Quicksand"/>
                      </a:endParaRPr>
                    </a:p>
                  </a:txBody>
                  <a:tcPr marT="134375" marB="134375" marR="106900" marL="106900">
                    <a:lnL cap="flat" cmpd="sng" w="19050">
                      <a:solidFill>
                        <a:srgbClr val="B6D7A8"/>
                      </a:solidFill>
                      <a:prstDash val="solid"/>
                      <a:round/>
                      <a:headEnd len="sm" w="sm" type="none"/>
                      <a:tailEnd len="sm" w="sm" type="none"/>
                    </a:lnL>
                    <a:lnR cap="flat" cmpd="sng" w="19050">
                      <a:solidFill>
                        <a:srgbClr val="B6D7A8"/>
                      </a:solidFill>
                      <a:prstDash val="solid"/>
                      <a:round/>
                      <a:headEnd len="sm" w="sm" type="none"/>
                      <a:tailEnd len="sm" w="sm" type="none"/>
                    </a:lnR>
                    <a:lnT cap="flat" cmpd="sng" w="19050">
                      <a:solidFill>
                        <a:srgbClr val="B6D7A8"/>
                      </a:solidFill>
                      <a:prstDash val="solid"/>
                      <a:round/>
                      <a:headEnd len="sm" w="sm" type="none"/>
                      <a:tailEnd len="sm" w="sm" type="none"/>
                    </a:lnT>
                    <a:lnB cap="flat" cmpd="sng" w="19050">
                      <a:solidFill>
                        <a:srgbClr val="B6D7A8"/>
                      </a:solidFill>
                      <a:prstDash val="solid"/>
                      <a:round/>
                      <a:headEnd len="sm" w="sm" type="none"/>
                      <a:tailEnd len="sm" w="sm" type="none"/>
                    </a:lnB>
                    <a:solidFill>
                      <a:srgbClr val="6AA84F"/>
                    </a:solidFill>
                  </a:tcPr>
                </a:tc>
              </a:tr>
              <a:tr h="832225">
                <a:tc vMerge="1"/>
                <a:tc>
                  <a:txBody>
                    <a:bodyPr/>
                    <a:lstStyle/>
                    <a:p>
                      <a:pPr indent="0" lvl="0" marL="0" rtl="0" algn="ctr">
                        <a:spcBef>
                          <a:spcPts val="0"/>
                        </a:spcBef>
                        <a:spcAft>
                          <a:spcPts val="0"/>
                        </a:spcAft>
                        <a:buNone/>
                      </a:pPr>
                      <a:r>
                        <a:rPr lang="en-GB">
                          <a:solidFill>
                            <a:schemeClr val="dk1"/>
                          </a:solidFill>
                          <a:latin typeface="Quicksand"/>
                          <a:ea typeface="Quicksand"/>
                          <a:cs typeface="Quicksand"/>
                          <a:sym typeface="Quicksand"/>
                        </a:rPr>
                        <a:t>Targeted professional development to align school practices with the Common Practice Model and the specific Progress Outcomes of the Refreshed NZC.</a:t>
                      </a:r>
                      <a:endParaRPr>
                        <a:solidFill>
                          <a:schemeClr val="dk1"/>
                        </a:solidFill>
                        <a:latin typeface="Quicksand"/>
                        <a:ea typeface="Quicksand"/>
                        <a:cs typeface="Quicksand"/>
                        <a:sym typeface="Quicksand"/>
                      </a:endParaRPr>
                    </a:p>
                  </a:txBody>
                  <a:tcPr marT="134375" marB="134375" marR="106900" marL="106900">
                    <a:lnL cap="flat" cmpd="sng" w="19050">
                      <a:solidFill>
                        <a:srgbClr val="B6D7A8"/>
                      </a:solidFill>
                      <a:prstDash val="solid"/>
                      <a:round/>
                      <a:headEnd len="sm" w="sm" type="none"/>
                      <a:tailEnd len="sm" w="sm" type="none"/>
                    </a:lnL>
                    <a:lnR cap="flat" cmpd="sng" w="19050">
                      <a:solidFill>
                        <a:srgbClr val="B6D7A8"/>
                      </a:solidFill>
                      <a:prstDash val="solid"/>
                      <a:round/>
                      <a:headEnd len="sm" w="sm" type="none"/>
                      <a:tailEnd len="sm" w="sm" type="none"/>
                    </a:lnR>
                    <a:lnT cap="flat" cmpd="sng" w="19050">
                      <a:solidFill>
                        <a:srgbClr val="B6D7A8"/>
                      </a:solidFill>
                      <a:prstDash val="solid"/>
                      <a:round/>
                      <a:headEnd len="sm" w="sm" type="none"/>
                      <a:tailEnd len="sm" w="sm" type="none"/>
                    </a:lnT>
                    <a:lnB cap="flat" cmpd="sng" w="19050">
                      <a:solidFill>
                        <a:srgbClr val="B6D7A8"/>
                      </a:solidFill>
                      <a:prstDash val="solid"/>
                      <a:round/>
                      <a:headEnd len="sm" w="sm" type="none"/>
                      <a:tailEnd len="sm" w="sm" type="none"/>
                    </a:lnB>
                    <a:solidFill>
                      <a:srgbClr val="6AA84F"/>
                    </a:solidFill>
                  </a:tcPr>
                </a:tc>
                <a:tc>
                  <a:txBody>
                    <a:bodyPr/>
                    <a:lstStyle/>
                    <a:p>
                      <a:pPr indent="0" lvl="0" marL="0" rtl="0" algn="ctr">
                        <a:spcBef>
                          <a:spcPts val="0"/>
                        </a:spcBef>
                        <a:spcAft>
                          <a:spcPts val="0"/>
                        </a:spcAft>
                        <a:buNone/>
                      </a:pPr>
                      <a:r>
                        <a:rPr lang="en-GB" sz="1300">
                          <a:solidFill>
                            <a:schemeClr val="dk1"/>
                          </a:solidFill>
                          <a:latin typeface="Quicksand"/>
                          <a:ea typeface="Quicksand"/>
                          <a:cs typeface="Quicksand"/>
                          <a:sym typeface="Quicksand"/>
                        </a:rPr>
                        <a:t>Unit Holder</a:t>
                      </a:r>
                      <a:endParaRPr sz="1300">
                        <a:solidFill>
                          <a:schemeClr val="dk1"/>
                        </a:solidFill>
                        <a:latin typeface="Quicksand"/>
                        <a:ea typeface="Quicksand"/>
                        <a:cs typeface="Quicksand"/>
                        <a:sym typeface="Quicksand"/>
                      </a:endParaRPr>
                    </a:p>
                    <a:p>
                      <a:pPr indent="0" lvl="0" marL="0" rtl="0" algn="ctr">
                        <a:spcBef>
                          <a:spcPts val="0"/>
                        </a:spcBef>
                        <a:spcAft>
                          <a:spcPts val="0"/>
                        </a:spcAft>
                        <a:buNone/>
                      </a:pPr>
                      <a:r>
                        <a:rPr lang="en-GB" sz="1300">
                          <a:solidFill>
                            <a:schemeClr val="dk1"/>
                          </a:solidFill>
                          <a:latin typeface="Quicksand"/>
                          <a:ea typeface="Quicksand"/>
                          <a:cs typeface="Quicksand"/>
                          <a:sym typeface="Quicksand"/>
                        </a:rPr>
                        <a:t>Kaiako</a:t>
                      </a:r>
                      <a:endParaRPr sz="1300">
                        <a:solidFill>
                          <a:schemeClr val="dk1"/>
                        </a:solidFill>
                        <a:latin typeface="Quicksand"/>
                        <a:ea typeface="Quicksand"/>
                        <a:cs typeface="Quicksand"/>
                        <a:sym typeface="Quicksand"/>
                      </a:endParaRPr>
                    </a:p>
                  </a:txBody>
                  <a:tcPr marT="134375" marB="134375" marR="106900" marL="106900">
                    <a:lnL cap="flat" cmpd="sng" w="19050">
                      <a:solidFill>
                        <a:srgbClr val="B6D7A8"/>
                      </a:solidFill>
                      <a:prstDash val="solid"/>
                      <a:round/>
                      <a:headEnd len="sm" w="sm" type="none"/>
                      <a:tailEnd len="sm" w="sm" type="none"/>
                    </a:lnL>
                    <a:lnR cap="flat" cmpd="sng" w="19050">
                      <a:solidFill>
                        <a:srgbClr val="B6D7A8"/>
                      </a:solidFill>
                      <a:prstDash val="solid"/>
                      <a:round/>
                      <a:headEnd len="sm" w="sm" type="none"/>
                      <a:tailEnd len="sm" w="sm" type="none"/>
                    </a:lnR>
                    <a:lnT cap="flat" cmpd="sng" w="19050">
                      <a:solidFill>
                        <a:srgbClr val="B6D7A8"/>
                      </a:solidFill>
                      <a:prstDash val="solid"/>
                      <a:round/>
                      <a:headEnd len="sm" w="sm" type="none"/>
                      <a:tailEnd len="sm" w="sm" type="none"/>
                    </a:lnT>
                    <a:lnB cap="flat" cmpd="sng" w="19050">
                      <a:solidFill>
                        <a:srgbClr val="B6D7A8"/>
                      </a:solidFill>
                      <a:prstDash val="solid"/>
                      <a:round/>
                      <a:headEnd len="sm" w="sm" type="none"/>
                      <a:tailEnd len="sm" w="sm" type="none"/>
                    </a:lnB>
                    <a:solidFill>
                      <a:srgbClr val="6AA84F"/>
                    </a:solidFill>
                  </a:tcPr>
                </a:tc>
                <a:tc>
                  <a:txBody>
                    <a:bodyPr/>
                    <a:lstStyle/>
                    <a:p>
                      <a:pPr indent="0" lvl="0" marL="0" rtl="0" algn="ctr">
                        <a:spcBef>
                          <a:spcPts val="0"/>
                        </a:spcBef>
                        <a:spcAft>
                          <a:spcPts val="0"/>
                        </a:spcAft>
                        <a:buNone/>
                      </a:pPr>
                      <a:r>
                        <a:rPr lang="en-GB">
                          <a:solidFill>
                            <a:schemeClr val="dk1"/>
                          </a:solidFill>
                          <a:latin typeface="Quicksand"/>
                          <a:ea typeface="Quicksand"/>
                          <a:cs typeface="Quicksand"/>
                          <a:sym typeface="Quicksand"/>
                        </a:rPr>
                        <a:t>$1000</a:t>
                      </a:r>
                      <a:endParaRPr>
                        <a:solidFill>
                          <a:schemeClr val="dk1"/>
                        </a:solidFill>
                        <a:latin typeface="Quicksand"/>
                        <a:ea typeface="Quicksand"/>
                        <a:cs typeface="Quicksand"/>
                        <a:sym typeface="Quicksand"/>
                      </a:endParaRPr>
                    </a:p>
                  </a:txBody>
                  <a:tcPr marT="134375" marB="134375" marR="106900" marL="106900">
                    <a:lnL cap="flat" cmpd="sng" w="19050">
                      <a:solidFill>
                        <a:srgbClr val="B6D7A8"/>
                      </a:solidFill>
                      <a:prstDash val="solid"/>
                      <a:round/>
                      <a:headEnd len="sm" w="sm" type="none"/>
                      <a:tailEnd len="sm" w="sm" type="none"/>
                    </a:lnL>
                    <a:lnR cap="flat" cmpd="sng" w="19050">
                      <a:solidFill>
                        <a:srgbClr val="B6D7A8"/>
                      </a:solidFill>
                      <a:prstDash val="solid"/>
                      <a:round/>
                      <a:headEnd len="sm" w="sm" type="none"/>
                      <a:tailEnd len="sm" w="sm" type="none"/>
                    </a:lnR>
                    <a:lnT cap="flat" cmpd="sng" w="19050">
                      <a:solidFill>
                        <a:srgbClr val="B6D7A8"/>
                      </a:solidFill>
                      <a:prstDash val="solid"/>
                      <a:round/>
                      <a:headEnd len="sm" w="sm" type="none"/>
                      <a:tailEnd len="sm" w="sm" type="none"/>
                    </a:lnT>
                    <a:lnB cap="flat" cmpd="sng" w="19050">
                      <a:solidFill>
                        <a:srgbClr val="B6D7A8"/>
                      </a:solidFill>
                      <a:prstDash val="solid"/>
                      <a:round/>
                      <a:headEnd len="sm" w="sm" type="none"/>
                      <a:tailEnd len="sm" w="sm" type="none"/>
                    </a:lnB>
                    <a:solidFill>
                      <a:srgbClr val="6AA84F"/>
                    </a:solidFill>
                  </a:tcPr>
                </a:tc>
                <a:tc>
                  <a:txBody>
                    <a:bodyPr/>
                    <a:lstStyle/>
                    <a:p>
                      <a:pPr indent="0" lvl="0" marL="0" rtl="0" algn="ctr">
                        <a:spcBef>
                          <a:spcPts val="0"/>
                        </a:spcBef>
                        <a:spcAft>
                          <a:spcPts val="0"/>
                        </a:spcAft>
                        <a:buNone/>
                      </a:pPr>
                      <a:r>
                        <a:rPr lang="en-GB">
                          <a:solidFill>
                            <a:schemeClr val="dk1"/>
                          </a:solidFill>
                          <a:latin typeface="Quicksand"/>
                          <a:ea typeface="Quicksand"/>
                          <a:cs typeface="Quicksand"/>
                          <a:sym typeface="Quicksand"/>
                        </a:rPr>
                        <a:t>Term 1-4</a:t>
                      </a:r>
                      <a:endParaRPr>
                        <a:solidFill>
                          <a:schemeClr val="dk1"/>
                        </a:solidFill>
                        <a:latin typeface="Quicksand"/>
                        <a:ea typeface="Quicksand"/>
                        <a:cs typeface="Quicksand"/>
                        <a:sym typeface="Quicksand"/>
                      </a:endParaRPr>
                    </a:p>
                  </a:txBody>
                  <a:tcPr marT="134375" marB="134375" marR="106900" marL="106900">
                    <a:lnL cap="flat" cmpd="sng" w="19050">
                      <a:solidFill>
                        <a:srgbClr val="B6D7A8"/>
                      </a:solidFill>
                      <a:prstDash val="solid"/>
                      <a:round/>
                      <a:headEnd len="sm" w="sm" type="none"/>
                      <a:tailEnd len="sm" w="sm" type="none"/>
                    </a:lnL>
                    <a:lnR cap="flat" cmpd="sng" w="19050">
                      <a:solidFill>
                        <a:srgbClr val="B6D7A8"/>
                      </a:solidFill>
                      <a:prstDash val="solid"/>
                      <a:round/>
                      <a:headEnd len="sm" w="sm" type="none"/>
                      <a:tailEnd len="sm" w="sm" type="none"/>
                    </a:lnR>
                    <a:lnT cap="flat" cmpd="sng" w="19050">
                      <a:solidFill>
                        <a:srgbClr val="B6D7A8"/>
                      </a:solidFill>
                      <a:prstDash val="solid"/>
                      <a:round/>
                      <a:headEnd len="sm" w="sm" type="none"/>
                      <a:tailEnd len="sm" w="sm" type="none"/>
                    </a:lnT>
                    <a:lnB cap="flat" cmpd="sng" w="19050">
                      <a:solidFill>
                        <a:srgbClr val="B6D7A8"/>
                      </a:solidFill>
                      <a:prstDash val="solid"/>
                      <a:round/>
                      <a:headEnd len="sm" w="sm" type="none"/>
                      <a:tailEnd len="sm" w="sm" type="none"/>
                    </a:lnB>
                    <a:solidFill>
                      <a:srgbClr val="6AA84F"/>
                    </a:solidFill>
                  </a:tcPr>
                </a:tc>
                <a:tc>
                  <a:txBody>
                    <a:bodyPr/>
                    <a:lstStyle/>
                    <a:p>
                      <a:pPr indent="0" lvl="0" marL="0" rtl="0" algn="ctr">
                        <a:spcBef>
                          <a:spcPts val="0"/>
                        </a:spcBef>
                        <a:spcAft>
                          <a:spcPts val="0"/>
                        </a:spcAft>
                        <a:buNone/>
                      </a:pPr>
                      <a:r>
                        <a:rPr lang="en-GB">
                          <a:solidFill>
                            <a:schemeClr val="dk1"/>
                          </a:solidFill>
                          <a:latin typeface="Quicksand"/>
                          <a:ea typeface="Quicksand"/>
                          <a:cs typeface="Quicksand"/>
                          <a:sym typeface="Quicksand"/>
                        </a:rPr>
                        <a:t>Staff observations show 100% consistency in explicit teaching routines across all whānau groups.</a:t>
                      </a:r>
                      <a:endParaRPr>
                        <a:solidFill>
                          <a:schemeClr val="dk1"/>
                        </a:solidFill>
                        <a:latin typeface="Quicksand"/>
                        <a:ea typeface="Quicksand"/>
                        <a:cs typeface="Quicksand"/>
                        <a:sym typeface="Quicksand"/>
                      </a:endParaRPr>
                    </a:p>
                  </a:txBody>
                  <a:tcPr marT="134375" marB="134375" marR="106900" marL="106900">
                    <a:lnL cap="flat" cmpd="sng" w="19050">
                      <a:solidFill>
                        <a:srgbClr val="B6D7A8"/>
                      </a:solidFill>
                      <a:prstDash val="solid"/>
                      <a:round/>
                      <a:headEnd len="sm" w="sm" type="none"/>
                      <a:tailEnd len="sm" w="sm" type="none"/>
                    </a:lnL>
                    <a:lnR cap="flat" cmpd="sng" w="19050">
                      <a:solidFill>
                        <a:srgbClr val="B6D7A8"/>
                      </a:solidFill>
                      <a:prstDash val="solid"/>
                      <a:round/>
                      <a:headEnd len="sm" w="sm" type="none"/>
                      <a:tailEnd len="sm" w="sm" type="none"/>
                    </a:lnR>
                    <a:lnT cap="flat" cmpd="sng" w="19050">
                      <a:solidFill>
                        <a:srgbClr val="B6D7A8"/>
                      </a:solidFill>
                      <a:prstDash val="solid"/>
                      <a:round/>
                      <a:headEnd len="sm" w="sm" type="none"/>
                      <a:tailEnd len="sm" w="sm" type="none"/>
                    </a:lnT>
                    <a:lnB cap="flat" cmpd="sng" w="19050">
                      <a:solidFill>
                        <a:srgbClr val="B6D7A8"/>
                      </a:solidFill>
                      <a:prstDash val="solid"/>
                      <a:round/>
                      <a:headEnd len="sm" w="sm" type="none"/>
                      <a:tailEnd len="sm" w="sm" type="none"/>
                    </a:lnB>
                    <a:solidFill>
                      <a:srgbClr val="6AA84F"/>
                    </a:solidFill>
                  </a:tcPr>
                </a:tc>
              </a:tr>
            </a:tbl>
          </a:graphicData>
        </a:graphic>
      </p:graphicFrame>
      <p:sp>
        <p:nvSpPr>
          <p:cNvPr id="189" name="Google Shape;189;p33"/>
          <p:cNvSpPr txBox="1"/>
          <p:nvPr/>
        </p:nvSpPr>
        <p:spPr>
          <a:xfrm>
            <a:off x="752550" y="1105550"/>
            <a:ext cx="9977400" cy="677100"/>
          </a:xfrm>
          <a:prstGeom prst="rect">
            <a:avLst/>
          </a:prstGeom>
          <a:noFill/>
          <a:ln>
            <a:noFill/>
          </a:ln>
        </p:spPr>
        <p:txBody>
          <a:bodyPr anchorCtr="0" anchor="t" bIns="91425" lIns="91425" spcFirstLastPara="1" rIns="91425" wrap="square" tIns="91425">
            <a:spAutoFit/>
          </a:bodyPr>
          <a:lstStyle/>
          <a:p>
            <a:pPr indent="0" lvl="0" marL="0" rtl="0" algn="ctr">
              <a:lnSpc>
                <a:spcPct val="100000"/>
              </a:lnSpc>
              <a:spcBef>
                <a:spcPts val="1200"/>
              </a:spcBef>
              <a:spcAft>
                <a:spcPts val="1200"/>
              </a:spcAft>
              <a:buNone/>
            </a:pPr>
            <a:r>
              <a:rPr lang="en-GB" sz="1600">
                <a:solidFill>
                  <a:srgbClr val="FFFFFF"/>
                </a:solidFill>
                <a:latin typeface="Quicksand"/>
                <a:ea typeface="Quicksand"/>
                <a:cs typeface="Quicksand"/>
                <a:sym typeface="Quicksand"/>
              </a:rPr>
              <a:t>REVIEW AND SUSTAIN EFFECTIVE LEARNING PROGRAMMES AND INITIATIVES THROUGH AND AUTHENTIC LOCALISED CURRICULUM WITH MEANINGFUL EXPERIENCES.</a:t>
            </a:r>
            <a:endParaRPr sz="2100">
              <a:solidFill>
                <a:srgbClr val="FFFFFF"/>
              </a:solidFill>
              <a:latin typeface="Quicksand"/>
              <a:ea typeface="Quicksand"/>
              <a:cs typeface="Quicksand"/>
              <a:sym typeface="Quicksand"/>
            </a:endParaRPr>
          </a:p>
        </p:txBody>
      </p:sp>
      <p:sp>
        <p:nvSpPr>
          <p:cNvPr id="190" name="Google Shape;190;p33"/>
          <p:cNvSpPr txBox="1"/>
          <p:nvPr/>
        </p:nvSpPr>
        <p:spPr>
          <a:xfrm>
            <a:off x="1605875" y="-76200"/>
            <a:ext cx="8997300" cy="415500"/>
          </a:xfrm>
          <a:prstGeom prst="rect">
            <a:avLst/>
          </a:prstGeom>
          <a:noFill/>
          <a:ln>
            <a:noFill/>
          </a:ln>
        </p:spPr>
        <p:txBody>
          <a:bodyPr anchorCtr="0" anchor="t" bIns="91425" lIns="91425" spcFirstLastPara="1" rIns="91425" wrap="square" tIns="91425">
            <a:spAutoFit/>
          </a:bodyPr>
          <a:lstStyle/>
          <a:p>
            <a:pPr indent="0" lvl="0" marL="0" rtl="0" algn="ctr">
              <a:lnSpc>
                <a:spcPct val="115000"/>
              </a:lnSpc>
              <a:spcBef>
                <a:spcPts val="1200"/>
              </a:spcBef>
              <a:spcAft>
                <a:spcPts val="1200"/>
              </a:spcAft>
              <a:buNone/>
            </a:pPr>
            <a:r>
              <a:rPr lang="en-GB" sz="1500">
                <a:solidFill>
                  <a:srgbClr val="FFFFFF"/>
                </a:solidFill>
                <a:latin typeface="Quicksand Light"/>
                <a:ea typeface="Quicksand Light"/>
                <a:cs typeface="Quicksand Light"/>
                <a:sym typeface="Quicksand Light"/>
              </a:rPr>
              <a:t>Strategic Goal Three - Whainga Rautaki Toru</a:t>
            </a:r>
            <a:endParaRPr sz="1500">
              <a:solidFill>
                <a:srgbClr val="FFFFFF"/>
              </a:solidFill>
              <a:latin typeface="Quicksand Light"/>
              <a:ea typeface="Quicksand Light"/>
              <a:cs typeface="Quicksand Light"/>
              <a:sym typeface="Quicksand Light"/>
            </a:endParaRPr>
          </a:p>
        </p:txBody>
      </p:sp>
      <p:sp>
        <p:nvSpPr>
          <p:cNvPr id="191" name="Google Shape;191;p33"/>
          <p:cNvSpPr txBox="1"/>
          <p:nvPr/>
        </p:nvSpPr>
        <p:spPr>
          <a:xfrm>
            <a:off x="1574700" y="124850"/>
            <a:ext cx="8637900" cy="1200600"/>
          </a:xfrm>
          <a:prstGeom prst="rect">
            <a:avLst/>
          </a:prstGeom>
          <a:noFill/>
          <a:ln>
            <a:noFill/>
          </a:ln>
          <a:effectLst>
            <a:outerShdw rotWithShape="0" algn="bl" dir="300000" dist="28575">
              <a:srgbClr val="39AF06">
                <a:alpha val="93000"/>
              </a:srgbClr>
            </a:outerShdw>
          </a:effectLst>
        </p:spPr>
        <p:txBody>
          <a:bodyPr anchorCtr="0" anchor="t" bIns="91425" lIns="91425" spcFirstLastPara="1" rIns="91425" wrap="square" tIns="91425">
            <a:spAutoFit/>
          </a:bodyPr>
          <a:lstStyle/>
          <a:p>
            <a:pPr indent="0" lvl="0" marL="0" rtl="0" algn="ctr">
              <a:lnSpc>
                <a:spcPct val="100000"/>
              </a:lnSpc>
              <a:spcBef>
                <a:spcPts val="0"/>
              </a:spcBef>
              <a:spcAft>
                <a:spcPts val="0"/>
              </a:spcAft>
              <a:buNone/>
            </a:pPr>
            <a:r>
              <a:rPr b="1" lang="en-GB" sz="3300">
                <a:solidFill>
                  <a:srgbClr val="FFFFFF"/>
                </a:solidFill>
                <a:latin typeface="Roboto"/>
                <a:ea typeface="Roboto"/>
                <a:cs typeface="Roboto"/>
                <a:sym typeface="Roboto"/>
              </a:rPr>
              <a:t>CURRICULUM &amp; EVALUATION - MARAUTANGA ME AROTAKENGA</a:t>
            </a:r>
            <a:endParaRPr b="1" sz="3300">
              <a:solidFill>
                <a:srgbClr val="FFFFFF"/>
              </a:solidFill>
              <a:latin typeface="Roboto"/>
              <a:ea typeface="Roboto"/>
              <a:cs typeface="Roboto"/>
              <a:sym typeface="Roboto"/>
            </a:endParaRPr>
          </a:p>
        </p:txBody>
      </p:sp>
      <p:pic>
        <p:nvPicPr>
          <p:cNvPr id="192" name="Google Shape;192;p33" title="3883 Portland School - LOGO UPDATE - 2024.png"/>
          <p:cNvPicPr preferRelativeResize="0"/>
          <p:nvPr/>
        </p:nvPicPr>
        <p:blipFill>
          <a:blip r:embed="rId4">
            <a:alphaModFix/>
          </a:blip>
          <a:stretch>
            <a:fillRect/>
          </a:stretch>
        </p:blipFill>
        <p:spPr>
          <a:xfrm>
            <a:off x="336675" y="0"/>
            <a:ext cx="1245375" cy="1245375"/>
          </a:xfrm>
          <a:prstGeom prst="rect">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